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451" r:id="rId2"/>
    <p:sldId id="1863" r:id="rId3"/>
    <p:sldId id="1836" r:id="rId4"/>
    <p:sldId id="1862" r:id="rId5"/>
    <p:sldId id="1834" r:id="rId6"/>
    <p:sldId id="360" r:id="rId7"/>
    <p:sldId id="1774" r:id="rId8"/>
    <p:sldId id="1775" r:id="rId9"/>
    <p:sldId id="1776" r:id="rId10"/>
    <p:sldId id="1779" r:id="rId11"/>
    <p:sldId id="1780" r:id="rId12"/>
    <p:sldId id="1837" r:id="rId13"/>
    <p:sldId id="1782" r:id="rId14"/>
    <p:sldId id="1783" r:id="rId15"/>
    <p:sldId id="1784" r:id="rId16"/>
    <p:sldId id="1785" r:id="rId17"/>
    <p:sldId id="1838" r:id="rId18"/>
    <p:sldId id="1786" r:id="rId19"/>
    <p:sldId id="1787" r:id="rId20"/>
    <p:sldId id="1788" r:id="rId21"/>
    <p:sldId id="1789" r:id="rId22"/>
    <p:sldId id="1844" r:id="rId23"/>
    <p:sldId id="1855" r:id="rId24"/>
    <p:sldId id="1845" r:id="rId25"/>
    <p:sldId id="1856" r:id="rId26"/>
    <p:sldId id="1857" r:id="rId27"/>
    <p:sldId id="1859" r:id="rId28"/>
    <p:sldId id="1858" r:id="rId29"/>
    <p:sldId id="1860" r:id="rId30"/>
    <p:sldId id="1861" r:id="rId31"/>
    <p:sldId id="1846" r:id="rId32"/>
    <p:sldId id="1793" r:id="rId33"/>
    <p:sldId id="1843" r:id="rId34"/>
    <p:sldId id="1841" r:id="rId35"/>
    <p:sldId id="1794" r:id="rId36"/>
    <p:sldId id="1853" r:id="rId37"/>
    <p:sldId id="1847" r:id="rId38"/>
    <p:sldId id="1848" r:id="rId39"/>
    <p:sldId id="1849" r:id="rId40"/>
    <p:sldId id="1850" r:id="rId41"/>
    <p:sldId id="1851" r:id="rId42"/>
    <p:sldId id="1854" r:id="rId43"/>
    <p:sldId id="1842" r:id="rId44"/>
    <p:sldId id="1795" r:id="rId45"/>
    <p:sldId id="1839" r:id="rId46"/>
    <p:sldId id="1796" r:id="rId47"/>
    <p:sldId id="1840" r:id="rId48"/>
    <p:sldId id="1797" r:id="rId49"/>
    <p:sldId id="1798" r:id="rId50"/>
    <p:sldId id="1801" r:id="rId51"/>
    <p:sldId id="1799" r:id="rId52"/>
    <p:sldId id="1802" r:id="rId53"/>
    <p:sldId id="1803" r:id="rId54"/>
    <p:sldId id="1804" r:id="rId55"/>
    <p:sldId id="1833" r:id="rId56"/>
    <p:sldId id="1828" r:id="rId57"/>
    <p:sldId id="1805" r:id="rId58"/>
    <p:sldId id="1807" r:id="rId59"/>
    <p:sldId id="1808" r:id="rId60"/>
    <p:sldId id="1809" r:id="rId61"/>
    <p:sldId id="1811" r:id="rId62"/>
    <p:sldId id="1813" r:id="rId63"/>
    <p:sldId id="1814" r:id="rId64"/>
    <p:sldId id="1815" r:id="rId65"/>
    <p:sldId id="1816" r:id="rId66"/>
    <p:sldId id="1817" r:id="rId67"/>
    <p:sldId id="1818" r:id="rId68"/>
    <p:sldId id="1820" r:id="rId69"/>
    <p:sldId id="1819" r:id="rId70"/>
    <p:sldId id="1821" r:id="rId71"/>
    <p:sldId id="1822" r:id="rId72"/>
    <p:sldId id="1823" r:id="rId73"/>
    <p:sldId id="1824" r:id="rId74"/>
    <p:sldId id="1825" r:id="rId75"/>
    <p:sldId id="1826" r:id="rId76"/>
    <p:sldId id="1827" r:id="rId77"/>
    <p:sldId id="1832" r:id="rId78"/>
    <p:sldId id="1829" r:id="rId79"/>
    <p:sldId id="1830" r:id="rId80"/>
    <p:sldId id="1831" r:id="rId81"/>
    <p:sldId id="1707" r:id="rId82"/>
    <p:sldId id="1724" r:id="rId83"/>
    <p:sldId id="1709" r:id="rId84"/>
    <p:sldId id="1714" r:id="rId85"/>
    <p:sldId id="1715" r:id="rId86"/>
    <p:sldId id="1484" r:id="rId87"/>
    <p:sldId id="1716" r:id="rId88"/>
    <p:sldId id="1490" r:id="rId8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9300"/>
    <a:srgbClr val="CCE8D0"/>
    <a:srgbClr val="DBDEEE"/>
    <a:srgbClr val="C2E8F7"/>
    <a:srgbClr val="FEE1BB"/>
    <a:srgbClr val="FBDFE0"/>
    <a:srgbClr val="F3BCC3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/>
    <p:restoredTop sz="94626"/>
  </p:normalViewPr>
  <p:slideViewPr>
    <p:cSldViewPr snapToGrid="0">
      <p:cViewPr varScale="1">
        <p:scale>
          <a:sx n="116" d="100"/>
          <a:sy n="116" d="100"/>
        </p:scale>
        <p:origin x="200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46EBC-BF4F-5541-A5EE-B154B5C5C22E}" type="doc">
      <dgm:prSet loTypeId="urn:microsoft.com/office/officeart/2005/8/layout/cycle6" loCatId="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61122A-E539-BC42-BB82-E5BE3135D400}">
      <dgm:prSet phldrT="[Text]"/>
      <dgm:spPr/>
      <dgm:t>
        <a:bodyPr/>
        <a:lstStyle/>
        <a:p>
          <a:r>
            <a:rPr lang="en-US" dirty="0" err="1"/>
            <a:t>AlexNet</a:t>
          </a:r>
          <a:endParaRPr lang="en-US" dirty="0"/>
        </a:p>
      </dgm:t>
    </dgm:pt>
    <dgm:pt modelId="{49358325-9223-5746-93BE-709991737ABE}" type="parTrans" cxnId="{EA0C778F-7A38-4146-A98D-B1FAAB09AFA0}">
      <dgm:prSet/>
      <dgm:spPr/>
      <dgm:t>
        <a:bodyPr/>
        <a:lstStyle/>
        <a:p>
          <a:endParaRPr lang="en-US"/>
        </a:p>
      </dgm:t>
    </dgm:pt>
    <dgm:pt modelId="{39D87FAE-AA0A-8945-90CD-C70866B4B178}" type="sibTrans" cxnId="{EA0C778F-7A38-4146-A98D-B1FAAB09AFA0}">
      <dgm:prSet/>
      <dgm:spPr/>
      <dgm:t>
        <a:bodyPr/>
        <a:lstStyle/>
        <a:p>
          <a:endParaRPr lang="en-US"/>
        </a:p>
      </dgm:t>
    </dgm:pt>
    <dgm:pt modelId="{9509E1BC-EF94-D243-9BFB-C02E8A0B64F3}">
      <dgm:prSet phldrT="[Text]"/>
      <dgm:spPr/>
      <dgm:t>
        <a:bodyPr/>
        <a:lstStyle/>
        <a:p>
          <a:r>
            <a:rPr lang="en-US" dirty="0" err="1"/>
            <a:t>GoogleNet</a:t>
          </a:r>
          <a:endParaRPr lang="en-US" dirty="0"/>
        </a:p>
      </dgm:t>
    </dgm:pt>
    <dgm:pt modelId="{6C5437FE-EE6C-AB49-8422-F663631F2E7F}" type="parTrans" cxnId="{616C4588-83CC-C845-A3FA-7D32B6D076F9}">
      <dgm:prSet/>
      <dgm:spPr/>
      <dgm:t>
        <a:bodyPr/>
        <a:lstStyle/>
        <a:p>
          <a:endParaRPr lang="en-US"/>
        </a:p>
      </dgm:t>
    </dgm:pt>
    <dgm:pt modelId="{AFABC9A6-A9D6-1745-922A-095E0391747D}" type="sibTrans" cxnId="{616C4588-83CC-C845-A3FA-7D32B6D076F9}">
      <dgm:prSet/>
      <dgm:spPr/>
      <dgm:t>
        <a:bodyPr/>
        <a:lstStyle/>
        <a:p>
          <a:endParaRPr lang="en-US"/>
        </a:p>
      </dgm:t>
    </dgm:pt>
    <dgm:pt modelId="{E0074AE7-E846-764D-BA5A-19681669CDE5}">
      <dgm:prSet phldrT="[Text]"/>
      <dgm:spPr/>
      <dgm:t>
        <a:bodyPr/>
        <a:lstStyle/>
        <a:p>
          <a:r>
            <a:rPr lang="en-US" dirty="0" err="1"/>
            <a:t>ConvNet</a:t>
          </a:r>
          <a:endParaRPr lang="en-US" dirty="0"/>
        </a:p>
      </dgm:t>
    </dgm:pt>
    <dgm:pt modelId="{254C2807-D561-4947-9FAE-4E91CA623AFF}" type="parTrans" cxnId="{D8F568CA-9AD8-3F45-A458-D3B68CFB32CA}">
      <dgm:prSet/>
      <dgm:spPr/>
      <dgm:t>
        <a:bodyPr/>
        <a:lstStyle/>
        <a:p>
          <a:endParaRPr lang="en-US"/>
        </a:p>
      </dgm:t>
    </dgm:pt>
    <dgm:pt modelId="{A4900D87-0947-4945-A064-6D52405FBCFA}" type="sibTrans" cxnId="{D8F568CA-9AD8-3F45-A458-D3B68CFB32CA}">
      <dgm:prSet/>
      <dgm:spPr/>
      <dgm:t>
        <a:bodyPr/>
        <a:lstStyle/>
        <a:p>
          <a:endParaRPr lang="en-US"/>
        </a:p>
      </dgm:t>
    </dgm:pt>
    <dgm:pt modelId="{2FF3238F-AEAA-E34D-8B71-DDAD19D69B1F}">
      <dgm:prSet phldrT="[Text]"/>
      <dgm:spPr/>
      <dgm:t>
        <a:bodyPr/>
        <a:lstStyle/>
        <a:p>
          <a:r>
            <a:rPr lang="en-US" dirty="0"/>
            <a:t>VGG</a:t>
          </a:r>
        </a:p>
      </dgm:t>
    </dgm:pt>
    <dgm:pt modelId="{93A4C869-EE64-7A4C-AACA-EA3DC9C9FA63}" type="parTrans" cxnId="{462F0B15-5072-B541-B3FD-62C48BA73D48}">
      <dgm:prSet/>
      <dgm:spPr/>
      <dgm:t>
        <a:bodyPr/>
        <a:lstStyle/>
        <a:p>
          <a:endParaRPr lang="en-US"/>
        </a:p>
      </dgm:t>
    </dgm:pt>
    <dgm:pt modelId="{7B88C83B-2D9C-264E-AE2B-2CB42C7E0516}" type="sibTrans" cxnId="{462F0B15-5072-B541-B3FD-62C48BA73D48}">
      <dgm:prSet/>
      <dgm:spPr/>
      <dgm:t>
        <a:bodyPr/>
        <a:lstStyle/>
        <a:p>
          <a:endParaRPr lang="en-US"/>
        </a:p>
      </dgm:t>
    </dgm:pt>
    <dgm:pt modelId="{134C50D1-41A6-B84C-88F8-90B5D0329DCD}">
      <dgm:prSet phldrT="[Text]"/>
      <dgm:spPr/>
      <dgm:t>
        <a:bodyPr/>
        <a:lstStyle/>
        <a:p>
          <a:r>
            <a:rPr lang="en-US" dirty="0" err="1"/>
            <a:t>ResNet</a:t>
          </a:r>
          <a:endParaRPr lang="en-US" dirty="0"/>
        </a:p>
      </dgm:t>
    </dgm:pt>
    <dgm:pt modelId="{12A3346E-27FB-3F48-A723-45CE72A2256B}" type="parTrans" cxnId="{FF96EE98-5F7F-7747-A203-12FE796A6B8E}">
      <dgm:prSet/>
      <dgm:spPr/>
      <dgm:t>
        <a:bodyPr/>
        <a:lstStyle/>
        <a:p>
          <a:endParaRPr lang="en-US"/>
        </a:p>
      </dgm:t>
    </dgm:pt>
    <dgm:pt modelId="{64478707-46B2-C846-88B1-3CB97B146987}" type="sibTrans" cxnId="{FF96EE98-5F7F-7747-A203-12FE796A6B8E}">
      <dgm:prSet/>
      <dgm:spPr/>
      <dgm:t>
        <a:bodyPr/>
        <a:lstStyle/>
        <a:p>
          <a:endParaRPr lang="en-US"/>
        </a:p>
      </dgm:t>
    </dgm:pt>
    <dgm:pt modelId="{CFEA1092-C8C4-2A4C-B553-3A2A16748FE3}">
      <dgm:prSet/>
      <dgm:spPr/>
      <dgm:t>
        <a:bodyPr/>
        <a:lstStyle/>
        <a:p>
          <a:r>
            <a:rPr lang="en-US" dirty="0" err="1"/>
            <a:t>ResNeXt</a:t>
          </a:r>
          <a:endParaRPr lang="en-US" dirty="0"/>
        </a:p>
      </dgm:t>
    </dgm:pt>
    <dgm:pt modelId="{7DB39491-0E0E-1845-88ED-CD389D5BFA60}" type="parTrans" cxnId="{DC532918-50E8-C545-AE60-FBC6BF56EBBA}">
      <dgm:prSet/>
      <dgm:spPr/>
      <dgm:t>
        <a:bodyPr/>
        <a:lstStyle/>
        <a:p>
          <a:endParaRPr lang="en-US"/>
        </a:p>
      </dgm:t>
    </dgm:pt>
    <dgm:pt modelId="{0BF640A4-713F-B142-BCCF-612D454D1F54}" type="sibTrans" cxnId="{DC532918-50E8-C545-AE60-FBC6BF56EBBA}">
      <dgm:prSet/>
      <dgm:spPr/>
      <dgm:t>
        <a:bodyPr/>
        <a:lstStyle/>
        <a:p>
          <a:endParaRPr lang="en-US"/>
        </a:p>
      </dgm:t>
    </dgm:pt>
    <dgm:pt modelId="{6AF22330-C4DF-6042-89D3-BC98E6789CFE}">
      <dgm:prSet/>
      <dgm:spPr/>
      <dgm:t>
        <a:bodyPr/>
        <a:lstStyle/>
        <a:p>
          <a:r>
            <a:rPr lang="en-US" dirty="0" err="1"/>
            <a:t>DenseNet</a:t>
          </a:r>
          <a:endParaRPr lang="en-US" dirty="0"/>
        </a:p>
      </dgm:t>
    </dgm:pt>
    <dgm:pt modelId="{DC9CF2E3-CD6A-3B47-81EC-D86D41D79D74}" type="parTrans" cxnId="{8659EC92-6E85-EF4E-8DE6-EC709D2D6363}">
      <dgm:prSet/>
      <dgm:spPr/>
      <dgm:t>
        <a:bodyPr/>
        <a:lstStyle/>
        <a:p>
          <a:endParaRPr lang="en-US"/>
        </a:p>
      </dgm:t>
    </dgm:pt>
    <dgm:pt modelId="{EB3AEA8A-6E28-D541-B099-9C0974415EF3}" type="sibTrans" cxnId="{8659EC92-6E85-EF4E-8DE6-EC709D2D6363}">
      <dgm:prSet/>
      <dgm:spPr/>
      <dgm:t>
        <a:bodyPr/>
        <a:lstStyle/>
        <a:p>
          <a:endParaRPr lang="en-US"/>
        </a:p>
      </dgm:t>
    </dgm:pt>
    <dgm:pt modelId="{25A948D1-C4D7-E544-A9BE-AC3AD1DD22AC}">
      <dgm:prSet/>
      <dgm:spPr/>
      <dgm:t>
        <a:bodyPr/>
        <a:lstStyle/>
        <a:p>
          <a:r>
            <a:rPr lang="en-US" dirty="0" err="1"/>
            <a:t>SqueezNet</a:t>
          </a:r>
          <a:endParaRPr lang="en-US" dirty="0"/>
        </a:p>
      </dgm:t>
    </dgm:pt>
    <dgm:pt modelId="{37144195-A103-B14A-81E0-58A6A159EC04}" type="parTrans" cxnId="{3AA6744F-40F3-E445-A1F3-8B7B2D2FDE54}">
      <dgm:prSet/>
      <dgm:spPr/>
      <dgm:t>
        <a:bodyPr/>
        <a:lstStyle/>
        <a:p>
          <a:endParaRPr lang="en-US"/>
        </a:p>
      </dgm:t>
    </dgm:pt>
    <dgm:pt modelId="{BEF820FC-3719-064B-8FC8-4BD4D8E3EE4E}" type="sibTrans" cxnId="{3AA6744F-40F3-E445-A1F3-8B7B2D2FDE54}">
      <dgm:prSet/>
      <dgm:spPr/>
      <dgm:t>
        <a:bodyPr/>
        <a:lstStyle/>
        <a:p>
          <a:endParaRPr lang="en-US"/>
        </a:p>
      </dgm:t>
    </dgm:pt>
    <dgm:pt modelId="{19595018-4228-E449-9BE3-72389A5177A9}">
      <dgm:prSet/>
      <dgm:spPr/>
      <dgm:t>
        <a:bodyPr/>
        <a:lstStyle/>
        <a:p>
          <a:r>
            <a:rPr lang="en-US" dirty="0" err="1"/>
            <a:t>ShuffleNet</a:t>
          </a:r>
          <a:endParaRPr lang="en-US" dirty="0"/>
        </a:p>
      </dgm:t>
    </dgm:pt>
    <dgm:pt modelId="{2AAE2DCB-7C2A-384B-9609-855A2338DD11}" type="parTrans" cxnId="{D512AEB4-636F-034A-8ACA-EE33B4C8799B}">
      <dgm:prSet/>
      <dgm:spPr/>
      <dgm:t>
        <a:bodyPr/>
        <a:lstStyle/>
        <a:p>
          <a:endParaRPr lang="en-US"/>
        </a:p>
      </dgm:t>
    </dgm:pt>
    <dgm:pt modelId="{6C70A722-E3AB-C74D-860A-4B3B9891BFB1}" type="sibTrans" cxnId="{D512AEB4-636F-034A-8ACA-EE33B4C8799B}">
      <dgm:prSet/>
      <dgm:spPr/>
      <dgm:t>
        <a:bodyPr/>
        <a:lstStyle/>
        <a:p>
          <a:endParaRPr lang="en-US"/>
        </a:p>
      </dgm:t>
    </dgm:pt>
    <dgm:pt modelId="{8FB334D4-E273-2244-86BD-E2BC6D15A6D8}">
      <dgm:prSet/>
      <dgm:spPr/>
      <dgm:t>
        <a:bodyPr/>
        <a:lstStyle/>
        <a:p>
          <a:r>
            <a:rPr lang="en-US" dirty="0" err="1"/>
            <a:t>MobileNet</a:t>
          </a:r>
          <a:endParaRPr lang="en-US" dirty="0"/>
        </a:p>
      </dgm:t>
    </dgm:pt>
    <dgm:pt modelId="{9044A379-0B13-A341-8B89-F5741F49C9A0}" type="parTrans" cxnId="{CE2CC114-E900-9445-A5E7-2117A871D983}">
      <dgm:prSet/>
      <dgm:spPr/>
      <dgm:t>
        <a:bodyPr/>
        <a:lstStyle/>
        <a:p>
          <a:endParaRPr lang="en-US"/>
        </a:p>
      </dgm:t>
    </dgm:pt>
    <dgm:pt modelId="{7302968D-3000-364A-84A2-0355CB3C556B}" type="sibTrans" cxnId="{CE2CC114-E900-9445-A5E7-2117A871D983}">
      <dgm:prSet/>
      <dgm:spPr/>
      <dgm:t>
        <a:bodyPr/>
        <a:lstStyle/>
        <a:p>
          <a:endParaRPr lang="en-US"/>
        </a:p>
      </dgm:t>
    </dgm:pt>
    <dgm:pt modelId="{4D8012D7-7F44-234D-8679-BA82F85FA858}">
      <dgm:prSet/>
      <dgm:spPr/>
      <dgm:t>
        <a:bodyPr/>
        <a:lstStyle/>
        <a:p>
          <a:r>
            <a:rPr lang="en-US" dirty="0" err="1"/>
            <a:t>MnasNet</a:t>
          </a:r>
          <a:endParaRPr lang="en-US" dirty="0"/>
        </a:p>
      </dgm:t>
    </dgm:pt>
    <dgm:pt modelId="{1F897F18-2D14-C84C-86A3-87B00CB34BEA}" type="parTrans" cxnId="{79805EDF-3956-5249-9860-C11349602261}">
      <dgm:prSet/>
      <dgm:spPr/>
      <dgm:t>
        <a:bodyPr/>
        <a:lstStyle/>
        <a:p>
          <a:endParaRPr lang="en-US"/>
        </a:p>
      </dgm:t>
    </dgm:pt>
    <dgm:pt modelId="{734FDBFC-9A1E-EF47-96FE-DC3FF53FE5C8}" type="sibTrans" cxnId="{79805EDF-3956-5249-9860-C11349602261}">
      <dgm:prSet/>
      <dgm:spPr/>
      <dgm:t>
        <a:bodyPr/>
        <a:lstStyle/>
        <a:p>
          <a:endParaRPr lang="en-US"/>
        </a:p>
      </dgm:t>
    </dgm:pt>
    <dgm:pt modelId="{96850BC0-1DB1-AF40-8F8E-C9701630B4B7}">
      <dgm:prSet/>
      <dgm:spPr/>
      <dgm:t>
        <a:bodyPr/>
        <a:lstStyle/>
        <a:p>
          <a:r>
            <a:rPr lang="en-US" dirty="0" err="1"/>
            <a:t>EfficientNet</a:t>
          </a:r>
          <a:endParaRPr lang="en-US" dirty="0"/>
        </a:p>
      </dgm:t>
    </dgm:pt>
    <dgm:pt modelId="{75A32C24-B5E9-A34B-8723-7482995CBDE5}" type="parTrans" cxnId="{AA395062-2B15-0C44-BD30-11644DB57AFC}">
      <dgm:prSet/>
      <dgm:spPr/>
      <dgm:t>
        <a:bodyPr/>
        <a:lstStyle/>
        <a:p>
          <a:endParaRPr lang="en-US"/>
        </a:p>
      </dgm:t>
    </dgm:pt>
    <dgm:pt modelId="{FBCF8E1F-9105-314A-91B7-1D26E073A16F}" type="sibTrans" cxnId="{AA395062-2B15-0C44-BD30-11644DB57AFC}">
      <dgm:prSet/>
      <dgm:spPr/>
      <dgm:t>
        <a:bodyPr/>
        <a:lstStyle/>
        <a:p>
          <a:endParaRPr lang="en-US"/>
        </a:p>
      </dgm:t>
    </dgm:pt>
    <dgm:pt modelId="{166E130B-19E8-ED4E-B086-CB93D61B9FA7}">
      <dgm:prSet/>
      <dgm:spPr/>
      <dgm:t>
        <a:bodyPr/>
        <a:lstStyle/>
        <a:p>
          <a:r>
            <a:rPr lang="en-US" dirty="0"/>
            <a:t>ARLNET</a:t>
          </a:r>
        </a:p>
      </dgm:t>
    </dgm:pt>
    <dgm:pt modelId="{58A92BC5-F587-844D-A355-B039B2AEAACB}" type="parTrans" cxnId="{99A9B224-AD84-6943-9E5F-C5D1CF9EBEB2}">
      <dgm:prSet/>
      <dgm:spPr/>
      <dgm:t>
        <a:bodyPr/>
        <a:lstStyle/>
        <a:p>
          <a:endParaRPr lang="en-US"/>
        </a:p>
      </dgm:t>
    </dgm:pt>
    <dgm:pt modelId="{449235D4-3DF0-6547-91B6-E51009229A51}" type="sibTrans" cxnId="{99A9B224-AD84-6943-9E5F-C5D1CF9EBEB2}">
      <dgm:prSet/>
      <dgm:spPr/>
      <dgm:t>
        <a:bodyPr/>
        <a:lstStyle/>
        <a:p>
          <a:endParaRPr lang="en-US"/>
        </a:p>
      </dgm:t>
    </dgm:pt>
    <dgm:pt modelId="{AA20E9C8-018C-5F43-9C49-347E13B9627D}">
      <dgm:prSet/>
      <dgm:spPr/>
      <dgm:t>
        <a:bodyPr/>
        <a:lstStyle/>
        <a:p>
          <a:r>
            <a:rPr lang="en-US" dirty="0" err="1"/>
            <a:t>ViT</a:t>
          </a:r>
          <a:endParaRPr lang="en-US" dirty="0"/>
        </a:p>
      </dgm:t>
    </dgm:pt>
    <dgm:pt modelId="{C60C80BE-A397-E746-BAFE-013C0CDBF597}" type="parTrans" cxnId="{7ED0E5BD-1B75-1E47-AA6A-BCCB3DFC9F5B}">
      <dgm:prSet/>
      <dgm:spPr/>
      <dgm:t>
        <a:bodyPr/>
        <a:lstStyle/>
        <a:p>
          <a:endParaRPr lang="en-US"/>
        </a:p>
      </dgm:t>
    </dgm:pt>
    <dgm:pt modelId="{46D2DE20-4F7F-DE43-BC57-3B67ABE03A03}" type="sibTrans" cxnId="{7ED0E5BD-1B75-1E47-AA6A-BCCB3DFC9F5B}">
      <dgm:prSet/>
      <dgm:spPr/>
      <dgm:t>
        <a:bodyPr/>
        <a:lstStyle/>
        <a:p>
          <a:endParaRPr lang="en-US"/>
        </a:p>
      </dgm:t>
    </dgm:pt>
    <dgm:pt modelId="{79C4389E-4319-9C4D-8577-300542179DC3}">
      <dgm:prSet/>
      <dgm:spPr/>
      <dgm:t>
        <a:bodyPr/>
        <a:lstStyle/>
        <a:p>
          <a:r>
            <a:rPr lang="en-US" dirty="0"/>
            <a:t>Wide </a:t>
          </a:r>
          <a:r>
            <a:rPr lang="en-US" dirty="0" err="1"/>
            <a:t>ResNet</a:t>
          </a:r>
          <a:endParaRPr lang="en-US" dirty="0"/>
        </a:p>
      </dgm:t>
    </dgm:pt>
    <dgm:pt modelId="{F94664BC-3AAD-8146-9F88-0225D9F2CB06}" type="parTrans" cxnId="{85026349-5239-0B49-8432-C0B6C18663C4}">
      <dgm:prSet/>
      <dgm:spPr/>
      <dgm:t>
        <a:bodyPr/>
        <a:lstStyle/>
        <a:p>
          <a:endParaRPr lang="en-US"/>
        </a:p>
      </dgm:t>
    </dgm:pt>
    <dgm:pt modelId="{66A931A6-5141-204A-ADD2-246D9641F0EC}" type="sibTrans" cxnId="{85026349-5239-0B49-8432-C0B6C18663C4}">
      <dgm:prSet/>
      <dgm:spPr/>
      <dgm:t>
        <a:bodyPr/>
        <a:lstStyle/>
        <a:p>
          <a:endParaRPr lang="en-US"/>
        </a:p>
      </dgm:t>
    </dgm:pt>
    <dgm:pt modelId="{C491D5F4-0E58-2F4F-A2AC-79E8005FAF69}" type="pres">
      <dgm:prSet presAssocID="{7FF46EBC-BF4F-5541-A5EE-B154B5C5C22E}" presName="cycle" presStyleCnt="0">
        <dgm:presLayoutVars>
          <dgm:dir/>
          <dgm:resizeHandles val="exact"/>
        </dgm:presLayoutVars>
      </dgm:prSet>
      <dgm:spPr/>
    </dgm:pt>
    <dgm:pt modelId="{31469071-0F3C-5B47-ABC7-475F086BD394}" type="pres">
      <dgm:prSet presAssocID="{3561122A-E539-BC42-BB82-E5BE3135D400}" presName="node" presStyleLbl="node1" presStyleIdx="0" presStyleCnt="15">
        <dgm:presLayoutVars>
          <dgm:bulletEnabled val="1"/>
        </dgm:presLayoutVars>
      </dgm:prSet>
      <dgm:spPr/>
    </dgm:pt>
    <dgm:pt modelId="{3EA8AD8C-FACC-984F-8733-25D9470DB237}" type="pres">
      <dgm:prSet presAssocID="{3561122A-E539-BC42-BB82-E5BE3135D400}" presName="spNode" presStyleCnt="0"/>
      <dgm:spPr/>
    </dgm:pt>
    <dgm:pt modelId="{591DE073-BA23-9943-B064-01384D9FCE5D}" type="pres">
      <dgm:prSet presAssocID="{39D87FAE-AA0A-8945-90CD-C70866B4B178}" presName="sibTrans" presStyleLbl="sibTrans1D1" presStyleIdx="0" presStyleCnt="15"/>
      <dgm:spPr/>
    </dgm:pt>
    <dgm:pt modelId="{DAF01924-CA1E-7C4C-B957-F545D8A0B7CA}" type="pres">
      <dgm:prSet presAssocID="{9509E1BC-EF94-D243-9BFB-C02E8A0B64F3}" presName="node" presStyleLbl="node1" presStyleIdx="1" presStyleCnt="15">
        <dgm:presLayoutVars>
          <dgm:bulletEnabled val="1"/>
        </dgm:presLayoutVars>
      </dgm:prSet>
      <dgm:spPr/>
    </dgm:pt>
    <dgm:pt modelId="{E3C612DF-8B0A-6849-A2D0-E1D287C5946E}" type="pres">
      <dgm:prSet presAssocID="{9509E1BC-EF94-D243-9BFB-C02E8A0B64F3}" presName="spNode" presStyleCnt="0"/>
      <dgm:spPr/>
    </dgm:pt>
    <dgm:pt modelId="{919B8DF8-816F-B44C-AB4E-A507681B994C}" type="pres">
      <dgm:prSet presAssocID="{AFABC9A6-A9D6-1745-922A-095E0391747D}" presName="sibTrans" presStyleLbl="sibTrans1D1" presStyleIdx="1" presStyleCnt="15"/>
      <dgm:spPr/>
    </dgm:pt>
    <dgm:pt modelId="{D00A4931-BEA8-6441-958D-9267E02C9B3D}" type="pres">
      <dgm:prSet presAssocID="{E0074AE7-E846-764D-BA5A-19681669CDE5}" presName="node" presStyleLbl="node1" presStyleIdx="2" presStyleCnt="15">
        <dgm:presLayoutVars>
          <dgm:bulletEnabled val="1"/>
        </dgm:presLayoutVars>
      </dgm:prSet>
      <dgm:spPr/>
    </dgm:pt>
    <dgm:pt modelId="{8D164A6A-ACF7-C249-8DA3-14575F792532}" type="pres">
      <dgm:prSet presAssocID="{E0074AE7-E846-764D-BA5A-19681669CDE5}" presName="spNode" presStyleCnt="0"/>
      <dgm:spPr/>
    </dgm:pt>
    <dgm:pt modelId="{FCAB7EBE-CBAD-0A48-AF31-FA1AC1429FF4}" type="pres">
      <dgm:prSet presAssocID="{A4900D87-0947-4945-A064-6D52405FBCFA}" presName="sibTrans" presStyleLbl="sibTrans1D1" presStyleIdx="2" presStyleCnt="15"/>
      <dgm:spPr/>
    </dgm:pt>
    <dgm:pt modelId="{579C08D3-8F02-0649-B4E8-25121D0E5CD8}" type="pres">
      <dgm:prSet presAssocID="{2FF3238F-AEAA-E34D-8B71-DDAD19D69B1F}" presName="node" presStyleLbl="node1" presStyleIdx="3" presStyleCnt="15">
        <dgm:presLayoutVars>
          <dgm:bulletEnabled val="1"/>
        </dgm:presLayoutVars>
      </dgm:prSet>
      <dgm:spPr/>
    </dgm:pt>
    <dgm:pt modelId="{5D8E54DA-AF0B-E548-9374-33840F0E872A}" type="pres">
      <dgm:prSet presAssocID="{2FF3238F-AEAA-E34D-8B71-DDAD19D69B1F}" presName="spNode" presStyleCnt="0"/>
      <dgm:spPr/>
    </dgm:pt>
    <dgm:pt modelId="{4D62975A-F7DE-404E-B3B8-4FB30E5D2924}" type="pres">
      <dgm:prSet presAssocID="{7B88C83B-2D9C-264E-AE2B-2CB42C7E0516}" presName="sibTrans" presStyleLbl="sibTrans1D1" presStyleIdx="3" presStyleCnt="15"/>
      <dgm:spPr/>
    </dgm:pt>
    <dgm:pt modelId="{523912FD-87B3-854F-B8F8-0C8927ED0B28}" type="pres">
      <dgm:prSet presAssocID="{134C50D1-41A6-B84C-88F8-90B5D0329DCD}" presName="node" presStyleLbl="node1" presStyleIdx="4" presStyleCnt="15">
        <dgm:presLayoutVars>
          <dgm:bulletEnabled val="1"/>
        </dgm:presLayoutVars>
      </dgm:prSet>
      <dgm:spPr/>
    </dgm:pt>
    <dgm:pt modelId="{DD2DF82A-26D1-4E4C-9A80-013C8F5471CB}" type="pres">
      <dgm:prSet presAssocID="{134C50D1-41A6-B84C-88F8-90B5D0329DCD}" presName="spNode" presStyleCnt="0"/>
      <dgm:spPr/>
    </dgm:pt>
    <dgm:pt modelId="{52B82201-0E7A-E942-ACDD-E0E2964F3231}" type="pres">
      <dgm:prSet presAssocID="{64478707-46B2-C846-88B1-3CB97B146987}" presName="sibTrans" presStyleLbl="sibTrans1D1" presStyleIdx="4" presStyleCnt="15"/>
      <dgm:spPr/>
    </dgm:pt>
    <dgm:pt modelId="{88959A74-F775-DD48-89B8-F0EB05035DD1}" type="pres">
      <dgm:prSet presAssocID="{CFEA1092-C8C4-2A4C-B553-3A2A16748FE3}" presName="node" presStyleLbl="node1" presStyleIdx="5" presStyleCnt="15">
        <dgm:presLayoutVars>
          <dgm:bulletEnabled val="1"/>
        </dgm:presLayoutVars>
      </dgm:prSet>
      <dgm:spPr/>
    </dgm:pt>
    <dgm:pt modelId="{FD975FA9-0B20-DD4A-9888-8018FCCCAFAB}" type="pres">
      <dgm:prSet presAssocID="{CFEA1092-C8C4-2A4C-B553-3A2A16748FE3}" presName="spNode" presStyleCnt="0"/>
      <dgm:spPr/>
    </dgm:pt>
    <dgm:pt modelId="{1E70B606-C3E1-EA4D-8E6E-A136860555D0}" type="pres">
      <dgm:prSet presAssocID="{0BF640A4-713F-B142-BCCF-612D454D1F54}" presName="sibTrans" presStyleLbl="sibTrans1D1" presStyleIdx="5" presStyleCnt="15"/>
      <dgm:spPr/>
    </dgm:pt>
    <dgm:pt modelId="{BAA93537-4B61-CE48-B67F-D6F00189C5B2}" type="pres">
      <dgm:prSet presAssocID="{79C4389E-4319-9C4D-8577-300542179DC3}" presName="node" presStyleLbl="node1" presStyleIdx="6" presStyleCnt="15">
        <dgm:presLayoutVars>
          <dgm:bulletEnabled val="1"/>
        </dgm:presLayoutVars>
      </dgm:prSet>
      <dgm:spPr/>
    </dgm:pt>
    <dgm:pt modelId="{3FD1E8D6-8E85-7043-A4AA-07BF0B1BF8ED}" type="pres">
      <dgm:prSet presAssocID="{79C4389E-4319-9C4D-8577-300542179DC3}" presName="spNode" presStyleCnt="0"/>
      <dgm:spPr/>
    </dgm:pt>
    <dgm:pt modelId="{8D37D4F8-8E2A-AE40-BC02-9DED4041756F}" type="pres">
      <dgm:prSet presAssocID="{66A931A6-5141-204A-ADD2-246D9641F0EC}" presName="sibTrans" presStyleLbl="sibTrans1D1" presStyleIdx="6" presStyleCnt="15"/>
      <dgm:spPr/>
    </dgm:pt>
    <dgm:pt modelId="{B57F732B-8835-D44D-8948-B1F94551D290}" type="pres">
      <dgm:prSet presAssocID="{6AF22330-C4DF-6042-89D3-BC98E6789CFE}" presName="node" presStyleLbl="node1" presStyleIdx="7" presStyleCnt="15">
        <dgm:presLayoutVars>
          <dgm:bulletEnabled val="1"/>
        </dgm:presLayoutVars>
      </dgm:prSet>
      <dgm:spPr/>
    </dgm:pt>
    <dgm:pt modelId="{17F9DBEB-D28E-2F4A-9F13-6BF5041E4DE2}" type="pres">
      <dgm:prSet presAssocID="{6AF22330-C4DF-6042-89D3-BC98E6789CFE}" presName="spNode" presStyleCnt="0"/>
      <dgm:spPr/>
    </dgm:pt>
    <dgm:pt modelId="{11598351-DA64-7049-BCC9-4C7B938001C0}" type="pres">
      <dgm:prSet presAssocID="{EB3AEA8A-6E28-D541-B099-9C0974415EF3}" presName="sibTrans" presStyleLbl="sibTrans1D1" presStyleIdx="7" presStyleCnt="15"/>
      <dgm:spPr/>
    </dgm:pt>
    <dgm:pt modelId="{4141A7C4-37DC-FB40-8C5F-125916758B71}" type="pres">
      <dgm:prSet presAssocID="{25A948D1-C4D7-E544-A9BE-AC3AD1DD22AC}" presName="node" presStyleLbl="node1" presStyleIdx="8" presStyleCnt="15">
        <dgm:presLayoutVars>
          <dgm:bulletEnabled val="1"/>
        </dgm:presLayoutVars>
      </dgm:prSet>
      <dgm:spPr/>
    </dgm:pt>
    <dgm:pt modelId="{09246D03-146B-584D-8A6E-006C00BFC3CF}" type="pres">
      <dgm:prSet presAssocID="{25A948D1-C4D7-E544-A9BE-AC3AD1DD22AC}" presName="spNode" presStyleCnt="0"/>
      <dgm:spPr/>
    </dgm:pt>
    <dgm:pt modelId="{37177E2B-1278-FF47-9EB5-A86321368C40}" type="pres">
      <dgm:prSet presAssocID="{BEF820FC-3719-064B-8FC8-4BD4D8E3EE4E}" presName="sibTrans" presStyleLbl="sibTrans1D1" presStyleIdx="8" presStyleCnt="15"/>
      <dgm:spPr/>
    </dgm:pt>
    <dgm:pt modelId="{090C124C-92EA-4F40-903C-9C41DD287EC7}" type="pres">
      <dgm:prSet presAssocID="{19595018-4228-E449-9BE3-72389A5177A9}" presName="node" presStyleLbl="node1" presStyleIdx="9" presStyleCnt="15">
        <dgm:presLayoutVars>
          <dgm:bulletEnabled val="1"/>
        </dgm:presLayoutVars>
      </dgm:prSet>
      <dgm:spPr/>
    </dgm:pt>
    <dgm:pt modelId="{5B74536D-F034-2A42-843E-5DE5E208D8D4}" type="pres">
      <dgm:prSet presAssocID="{19595018-4228-E449-9BE3-72389A5177A9}" presName="spNode" presStyleCnt="0"/>
      <dgm:spPr/>
    </dgm:pt>
    <dgm:pt modelId="{16EECB50-CA92-0144-BE4C-182A82B4B0BE}" type="pres">
      <dgm:prSet presAssocID="{6C70A722-E3AB-C74D-860A-4B3B9891BFB1}" presName="sibTrans" presStyleLbl="sibTrans1D1" presStyleIdx="9" presStyleCnt="15"/>
      <dgm:spPr/>
    </dgm:pt>
    <dgm:pt modelId="{F4F8A4C5-1AC7-544F-97C1-4324003C9EC7}" type="pres">
      <dgm:prSet presAssocID="{8FB334D4-E273-2244-86BD-E2BC6D15A6D8}" presName="node" presStyleLbl="node1" presStyleIdx="10" presStyleCnt="15">
        <dgm:presLayoutVars>
          <dgm:bulletEnabled val="1"/>
        </dgm:presLayoutVars>
      </dgm:prSet>
      <dgm:spPr/>
    </dgm:pt>
    <dgm:pt modelId="{E08B1E06-0F95-7347-A198-27EC08CAFF0B}" type="pres">
      <dgm:prSet presAssocID="{8FB334D4-E273-2244-86BD-E2BC6D15A6D8}" presName="spNode" presStyleCnt="0"/>
      <dgm:spPr/>
    </dgm:pt>
    <dgm:pt modelId="{38875C56-3394-0C44-9181-6A104D2AAB7C}" type="pres">
      <dgm:prSet presAssocID="{7302968D-3000-364A-84A2-0355CB3C556B}" presName="sibTrans" presStyleLbl="sibTrans1D1" presStyleIdx="10" presStyleCnt="15"/>
      <dgm:spPr/>
    </dgm:pt>
    <dgm:pt modelId="{72AF3697-C36A-1843-884E-815F93A2C08C}" type="pres">
      <dgm:prSet presAssocID="{4D8012D7-7F44-234D-8679-BA82F85FA858}" presName="node" presStyleLbl="node1" presStyleIdx="11" presStyleCnt="15">
        <dgm:presLayoutVars>
          <dgm:bulletEnabled val="1"/>
        </dgm:presLayoutVars>
      </dgm:prSet>
      <dgm:spPr/>
    </dgm:pt>
    <dgm:pt modelId="{486CDE67-5E1A-2044-9AB7-42994CA6C00F}" type="pres">
      <dgm:prSet presAssocID="{4D8012D7-7F44-234D-8679-BA82F85FA858}" presName="spNode" presStyleCnt="0"/>
      <dgm:spPr/>
    </dgm:pt>
    <dgm:pt modelId="{B6951E73-39DD-C14B-91B8-337A07F3C0C2}" type="pres">
      <dgm:prSet presAssocID="{734FDBFC-9A1E-EF47-96FE-DC3FF53FE5C8}" presName="sibTrans" presStyleLbl="sibTrans1D1" presStyleIdx="11" presStyleCnt="15"/>
      <dgm:spPr/>
    </dgm:pt>
    <dgm:pt modelId="{DC96F8BB-D595-FE41-B733-055D16E2CE18}" type="pres">
      <dgm:prSet presAssocID="{96850BC0-1DB1-AF40-8F8E-C9701630B4B7}" presName="node" presStyleLbl="node1" presStyleIdx="12" presStyleCnt="15">
        <dgm:presLayoutVars>
          <dgm:bulletEnabled val="1"/>
        </dgm:presLayoutVars>
      </dgm:prSet>
      <dgm:spPr/>
    </dgm:pt>
    <dgm:pt modelId="{32B413B7-C765-CD4A-8DAF-10D6BA42BD76}" type="pres">
      <dgm:prSet presAssocID="{96850BC0-1DB1-AF40-8F8E-C9701630B4B7}" presName="spNode" presStyleCnt="0"/>
      <dgm:spPr/>
    </dgm:pt>
    <dgm:pt modelId="{ED064770-0AB4-0841-8780-1BBAA6EA7E58}" type="pres">
      <dgm:prSet presAssocID="{FBCF8E1F-9105-314A-91B7-1D26E073A16F}" presName="sibTrans" presStyleLbl="sibTrans1D1" presStyleIdx="12" presStyleCnt="15"/>
      <dgm:spPr/>
    </dgm:pt>
    <dgm:pt modelId="{2CACDEED-869D-1D4B-BB11-13E8C1C6C655}" type="pres">
      <dgm:prSet presAssocID="{166E130B-19E8-ED4E-B086-CB93D61B9FA7}" presName="node" presStyleLbl="node1" presStyleIdx="13" presStyleCnt="15">
        <dgm:presLayoutVars>
          <dgm:bulletEnabled val="1"/>
        </dgm:presLayoutVars>
      </dgm:prSet>
      <dgm:spPr/>
    </dgm:pt>
    <dgm:pt modelId="{D25CD908-900C-B84F-97D4-B2200716169E}" type="pres">
      <dgm:prSet presAssocID="{166E130B-19E8-ED4E-B086-CB93D61B9FA7}" presName="spNode" presStyleCnt="0"/>
      <dgm:spPr/>
    </dgm:pt>
    <dgm:pt modelId="{20CDA530-EC65-6044-9426-E8FB21199D99}" type="pres">
      <dgm:prSet presAssocID="{449235D4-3DF0-6547-91B6-E51009229A51}" presName="sibTrans" presStyleLbl="sibTrans1D1" presStyleIdx="13" presStyleCnt="15"/>
      <dgm:spPr/>
    </dgm:pt>
    <dgm:pt modelId="{E803C03A-CB25-8845-A1E1-F6461FF5D83A}" type="pres">
      <dgm:prSet presAssocID="{AA20E9C8-018C-5F43-9C49-347E13B9627D}" presName="node" presStyleLbl="node1" presStyleIdx="14" presStyleCnt="15">
        <dgm:presLayoutVars>
          <dgm:bulletEnabled val="1"/>
        </dgm:presLayoutVars>
      </dgm:prSet>
      <dgm:spPr/>
    </dgm:pt>
    <dgm:pt modelId="{5C2DFEB3-8710-754A-B318-0E974A9D3C73}" type="pres">
      <dgm:prSet presAssocID="{AA20E9C8-018C-5F43-9C49-347E13B9627D}" presName="spNode" presStyleCnt="0"/>
      <dgm:spPr/>
    </dgm:pt>
    <dgm:pt modelId="{86BCC094-A1DE-9D4E-B1BE-9EDDAFD7617F}" type="pres">
      <dgm:prSet presAssocID="{46D2DE20-4F7F-DE43-BC57-3B67ABE03A03}" presName="sibTrans" presStyleLbl="sibTrans1D1" presStyleIdx="14" presStyleCnt="15"/>
      <dgm:spPr/>
    </dgm:pt>
  </dgm:ptLst>
  <dgm:cxnLst>
    <dgm:cxn modelId="{53934507-FC3C-8542-87E4-2F82CB3CF7AB}" type="presOf" srcId="{3561122A-E539-BC42-BB82-E5BE3135D400}" destId="{31469071-0F3C-5B47-ABC7-475F086BD394}" srcOrd="0" destOrd="0" presId="urn:microsoft.com/office/officeart/2005/8/layout/cycle6"/>
    <dgm:cxn modelId="{BF4E9A0D-5D3E-7F48-B4CF-A35ACC79FD44}" type="presOf" srcId="{AA20E9C8-018C-5F43-9C49-347E13B9627D}" destId="{E803C03A-CB25-8845-A1E1-F6461FF5D83A}" srcOrd="0" destOrd="0" presId="urn:microsoft.com/office/officeart/2005/8/layout/cycle6"/>
    <dgm:cxn modelId="{3FFCD80F-990E-BC4F-84C8-A9F88318AA1C}" type="presOf" srcId="{A4900D87-0947-4945-A064-6D52405FBCFA}" destId="{FCAB7EBE-CBAD-0A48-AF31-FA1AC1429FF4}" srcOrd="0" destOrd="0" presId="urn:microsoft.com/office/officeart/2005/8/layout/cycle6"/>
    <dgm:cxn modelId="{CE2CC114-E900-9445-A5E7-2117A871D983}" srcId="{7FF46EBC-BF4F-5541-A5EE-B154B5C5C22E}" destId="{8FB334D4-E273-2244-86BD-E2BC6D15A6D8}" srcOrd="10" destOrd="0" parTransId="{9044A379-0B13-A341-8B89-F5741F49C9A0}" sibTransId="{7302968D-3000-364A-84A2-0355CB3C556B}"/>
    <dgm:cxn modelId="{462F0B15-5072-B541-B3FD-62C48BA73D48}" srcId="{7FF46EBC-BF4F-5541-A5EE-B154B5C5C22E}" destId="{2FF3238F-AEAA-E34D-8B71-DDAD19D69B1F}" srcOrd="3" destOrd="0" parTransId="{93A4C869-EE64-7A4C-AACA-EA3DC9C9FA63}" sibTransId="{7B88C83B-2D9C-264E-AE2B-2CB42C7E0516}"/>
    <dgm:cxn modelId="{DC532918-50E8-C545-AE60-FBC6BF56EBBA}" srcId="{7FF46EBC-BF4F-5541-A5EE-B154B5C5C22E}" destId="{CFEA1092-C8C4-2A4C-B553-3A2A16748FE3}" srcOrd="5" destOrd="0" parTransId="{7DB39491-0E0E-1845-88ED-CD389D5BFA60}" sibTransId="{0BF640A4-713F-B142-BCCF-612D454D1F54}"/>
    <dgm:cxn modelId="{4A4EEF18-D09C-3F45-8B53-465562EFD900}" type="presOf" srcId="{7302968D-3000-364A-84A2-0355CB3C556B}" destId="{38875C56-3394-0C44-9181-6A104D2AAB7C}" srcOrd="0" destOrd="0" presId="urn:microsoft.com/office/officeart/2005/8/layout/cycle6"/>
    <dgm:cxn modelId="{99A9B224-AD84-6943-9E5F-C5D1CF9EBEB2}" srcId="{7FF46EBC-BF4F-5541-A5EE-B154B5C5C22E}" destId="{166E130B-19E8-ED4E-B086-CB93D61B9FA7}" srcOrd="13" destOrd="0" parTransId="{58A92BC5-F587-844D-A355-B039B2AEAACB}" sibTransId="{449235D4-3DF0-6547-91B6-E51009229A51}"/>
    <dgm:cxn modelId="{8D99AC28-2C81-CE4E-9989-AF15F80853DC}" type="presOf" srcId="{134C50D1-41A6-B84C-88F8-90B5D0329DCD}" destId="{523912FD-87B3-854F-B8F8-0C8927ED0B28}" srcOrd="0" destOrd="0" presId="urn:microsoft.com/office/officeart/2005/8/layout/cycle6"/>
    <dgm:cxn modelId="{CC39F32B-557C-5249-AC99-88D4E07BCAB4}" type="presOf" srcId="{39D87FAE-AA0A-8945-90CD-C70866B4B178}" destId="{591DE073-BA23-9943-B064-01384D9FCE5D}" srcOrd="0" destOrd="0" presId="urn:microsoft.com/office/officeart/2005/8/layout/cycle6"/>
    <dgm:cxn modelId="{2F868B30-64E3-B649-ABFB-B82D5CEB505B}" type="presOf" srcId="{46D2DE20-4F7F-DE43-BC57-3B67ABE03A03}" destId="{86BCC094-A1DE-9D4E-B1BE-9EDDAFD7617F}" srcOrd="0" destOrd="0" presId="urn:microsoft.com/office/officeart/2005/8/layout/cycle6"/>
    <dgm:cxn modelId="{830E6F40-C4F8-6643-9264-29ACCE07505F}" type="presOf" srcId="{9509E1BC-EF94-D243-9BFB-C02E8A0B64F3}" destId="{DAF01924-CA1E-7C4C-B957-F545D8A0B7CA}" srcOrd="0" destOrd="0" presId="urn:microsoft.com/office/officeart/2005/8/layout/cycle6"/>
    <dgm:cxn modelId="{85026349-5239-0B49-8432-C0B6C18663C4}" srcId="{7FF46EBC-BF4F-5541-A5EE-B154B5C5C22E}" destId="{79C4389E-4319-9C4D-8577-300542179DC3}" srcOrd="6" destOrd="0" parTransId="{F94664BC-3AAD-8146-9F88-0225D9F2CB06}" sibTransId="{66A931A6-5141-204A-ADD2-246D9641F0EC}"/>
    <dgm:cxn modelId="{E666C04C-04C1-3F45-9C0C-F6ADE6BC35DE}" type="presOf" srcId="{EB3AEA8A-6E28-D541-B099-9C0974415EF3}" destId="{11598351-DA64-7049-BCC9-4C7B938001C0}" srcOrd="0" destOrd="0" presId="urn:microsoft.com/office/officeart/2005/8/layout/cycle6"/>
    <dgm:cxn modelId="{51BD8D4E-A008-DF4D-A0FF-DA6143924BFD}" type="presOf" srcId="{734FDBFC-9A1E-EF47-96FE-DC3FF53FE5C8}" destId="{B6951E73-39DD-C14B-91B8-337A07F3C0C2}" srcOrd="0" destOrd="0" presId="urn:microsoft.com/office/officeart/2005/8/layout/cycle6"/>
    <dgm:cxn modelId="{3AA6744F-40F3-E445-A1F3-8B7B2D2FDE54}" srcId="{7FF46EBC-BF4F-5541-A5EE-B154B5C5C22E}" destId="{25A948D1-C4D7-E544-A9BE-AC3AD1DD22AC}" srcOrd="8" destOrd="0" parTransId="{37144195-A103-B14A-81E0-58A6A159EC04}" sibTransId="{BEF820FC-3719-064B-8FC8-4BD4D8E3EE4E}"/>
    <dgm:cxn modelId="{D68B1D51-7297-774E-A22E-C75369E157F9}" type="presOf" srcId="{7FF46EBC-BF4F-5541-A5EE-B154B5C5C22E}" destId="{C491D5F4-0E58-2F4F-A2AC-79E8005FAF69}" srcOrd="0" destOrd="0" presId="urn:microsoft.com/office/officeart/2005/8/layout/cycle6"/>
    <dgm:cxn modelId="{E83A2D61-4E20-2C44-9CFD-D3527B5EB168}" type="presOf" srcId="{BEF820FC-3719-064B-8FC8-4BD4D8E3EE4E}" destId="{37177E2B-1278-FF47-9EB5-A86321368C40}" srcOrd="0" destOrd="0" presId="urn:microsoft.com/office/officeart/2005/8/layout/cycle6"/>
    <dgm:cxn modelId="{AA395062-2B15-0C44-BD30-11644DB57AFC}" srcId="{7FF46EBC-BF4F-5541-A5EE-B154B5C5C22E}" destId="{96850BC0-1DB1-AF40-8F8E-C9701630B4B7}" srcOrd="12" destOrd="0" parTransId="{75A32C24-B5E9-A34B-8723-7482995CBDE5}" sibTransId="{FBCF8E1F-9105-314A-91B7-1D26E073A16F}"/>
    <dgm:cxn modelId="{1C148072-0154-A14F-AA7B-C4C5015ECBF8}" type="presOf" srcId="{FBCF8E1F-9105-314A-91B7-1D26E073A16F}" destId="{ED064770-0AB4-0841-8780-1BBAA6EA7E58}" srcOrd="0" destOrd="0" presId="urn:microsoft.com/office/officeart/2005/8/layout/cycle6"/>
    <dgm:cxn modelId="{8A923976-A019-A94A-A8B5-C9B0DF067F42}" type="presOf" srcId="{19595018-4228-E449-9BE3-72389A5177A9}" destId="{090C124C-92EA-4F40-903C-9C41DD287EC7}" srcOrd="0" destOrd="0" presId="urn:microsoft.com/office/officeart/2005/8/layout/cycle6"/>
    <dgm:cxn modelId="{3E09A076-E304-8942-A2D1-3AAAF4BBF9C9}" type="presOf" srcId="{25A948D1-C4D7-E544-A9BE-AC3AD1DD22AC}" destId="{4141A7C4-37DC-FB40-8C5F-125916758B71}" srcOrd="0" destOrd="0" presId="urn:microsoft.com/office/officeart/2005/8/layout/cycle6"/>
    <dgm:cxn modelId="{55128C78-30FF-D046-BDED-2C3A13AA71E1}" type="presOf" srcId="{166E130B-19E8-ED4E-B086-CB93D61B9FA7}" destId="{2CACDEED-869D-1D4B-BB11-13E8C1C6C655}" srcOrd="0" destOrd="0" presId="urn:microsoft.com/office/officeart/2005/8/layout/cycle6"/>
    <dgm:cxn modelId="{408FA378-A21F-1949-91B5-EE171DC84AE0}" type="presOf" srcId="{0BF640A4-713F-B142-BCCF-612D454D1F54}" destId="{1E70B606-C3E1-EA4D-8E6E-A136860555D0}" srcOrd="0" destOrd="0" presId="urn:microsoft.com/office/officeart/2005/8/layout/cycle6"/>
    <dgm:cxn modelId="{2B60397E-2652-2E45-B3C8-ABD60422775E}" type="presOf" srcId="{96850BC0-1DB1-AF40-8F8E-C9701630B4B7}" destId="{DC96F8BB-D595-FE41-B733-055D16E2CE18}" srcOrd="0" destOrd="0" presId="urn:microsoft.com/office/officeart/2005/8/layout/cycle6"/>
    <dgm:cxn modelId="{616C4588-83CC-C845-A3FA-7D32B6D076F9}" srcId="{7FF46EBC-BF4F-5541-A5EE-B154B5C5C22E}" destId="{9509E1BC-EF94-D243-9BFB-C02E8A0B64F3}" srcOrd="1" destOrd="0" parTransId="{6C5437FE-EE6C-AB49-8422-F663631F2E7F}" sibTransId="{AFABC9A6-A9D6-1745-922A-095E0391747D}"/>
    <dgm:cxn modelId="{ACA6218B-6620-2C4B-9EE2-A3678E31F43C}" type="presOf" srcId="{6AF22330-C4DF-6042-89D3-BC98E6789CFE}" destId="{B57F732B-8835-D44D-8948-B1F94551D290}" srcOrd="0" destOrd="0" presId="urn:microsoft.com/office/officeart/2005/8/layout/cycle6"/>
    <dgm:cxn modelId="{EA0C778F-7A38-4146-A98D-B1FAAB09AFA0}" srcId="{7FF46EBC-BF4F-5541-A5EE-B154B5C5C22E}" destId="{3561122A-E539-BC42-BB82-E5BE3135D400}" srcOrd="0" destOrd="0" parTransId="{49358325-9223-5746-93BE-709991737ABE}" sibTransId="{39D87FAE-AA0A-8945-90CD-C70866B4B178}"/>
    <dgm:cxn modelId="{8659EC92-6E85-EF4E-8DE6-EC709D2D6363}" srcId="{7FF46EBC-BF4F-5541-A5EE-B154B5C5C22E}" destId="{6AF22330-C4DF-6042-89D3-BC98E6789CFE}" srcOrd="7" destOrd="0" parTransId="{DC9CF2E3-CD6A-3B47-81EC-D86D41D79D74}" sibTransId="{EB3AEA8A-6E28-D541-B099-9C0974415EF3}"/>
    <dgm:cxn modelId="{55C66E94-42AC-DC4C-94FA-2C066344CD17}" type="presOf" srcId="{79C4389E-4319-9C4D-8577-300542179DC3}" destId="{BAA93537-4B61-CE48-B67F-D6F00189C5B2}" srcOrd="0" destOrd="0" presId="urn:microsoft.com/office/officeart/2005/8/layout/cycle6"/>
    <dgm:cxn modelId="{FF96EE98-5F7F-7747-A203-12FE796A6B8E}" srcId="{7FF46EBC-BF4F-5541-A5EE-B154B5C5C22E}" destId="{134C50D1-41A6-B84C-88F8-90B5D0329DCD}" srcOrd="4" destOrd="0" parTransId="{12A3346E-27FB-3F48-A723-45CE72A2256B}" sibTransId="{64478707-46B2-C846-88B1-3CB97B146987}"/>
    <dgm:cxn modelId="{2C6082A8-3940-E14E-99DE-0F93DD1E553F}" type="presOf" srcId="{8FB334D4-E273-2244-86BD-E2BC6D15A6D8}" destId="{F4F8A4C5-1AC7-544F-97C1-4324003C9EC7}" srcOrd="0" destOrd="0" presId="urn:microsoft.com/office/officeart/2005/8/layout/cycle6"/>
    <dgm:cxn modelId="{95AC27B1-2533-AB46-98AC-D63942DA110A}" type="presOf" srcId="{7B88C83B-2D9C-264E-AE2B-2CB42C7E0516}" destId="{4D62975A-F7DE-404E-B3B8-4FB30E5D2924}" srcOrd="0" destOrd="0" presId="urn:microsoft.com/office/officeart/2005/8/layout/cycle6"/>
    <dgm:cxn modelId="{D512AEB4-636F-034A-8ACA-EE33B4C8799B}" srcId="{7FF46EBC-BF4F-5541-A5EE-B154B5C5C22E}" destId="{19595018-4228-E449-9BE3-72389A5177A9}" srcOrd="9" destOrd="0" parTransId="{2AAE2DCB-7C2A-384B-9609-855A2338DD11}" sibTransId="{6C70A722-E3AB-C74D-860A-4B3B9891BFB1}"/>
    <dgm:cxn modelId="{6642D4BD-0249-2344-A7A3-ACBF6A04AC0D}" type="presOf" srcId="{2FF3238F-AEAA-E34D-8B71-DDAD19D69B1F}" destId="{579C08D3-8F02-0649-B4E8-25121D0E5CD8}" srcOrd="0" destOrd="0" presId="urn:microsoft.com/office/officeart/2005/8/layout/cycle6"/>
    <dgm:cxn modelId="{7ED0E5BD-1B75-1E47-AA6A-BCCB3DFC9F5B}" srcId="{7FF46EBC-BF4F-5541-A5EE-B154B5C5C22E}" destId="{AA20E9C8-018C-5F43-9C49-347E13B9627D}" srcOrd="14" destOrd="0" parTransId="{C60C80BE-A397-E746-BAFE-013C0CDBF597}" sibTransId="{46D2DE20-4F7F-DE43-BC57-3B67ABE03A03}"/>
    <dgm:cxn modelId="{7B42DBC1-553D-474F-AA0F-CFF4DC64F087}" type="presOf" srcId="{66A931A6-5141-204A-ADD2-246D9641F0EC}" destId="{8D37D4F8-8E2A-AE40-BC02-9DED4041756F}" srcOrd="0" destOrd="0" presId="urn:microsoft.com/office/officeart/2005/8/layout/cycle6"/>
    <dgm:cxn modelId="{760706C2-09CE-BE4E-B0DA-917EFD873815}" type="presOf" srcId="{6C70A722-E3AB-C74D-860A-4B3B9891BFB1}" destId="{16EECB50-CA92-0144-BE4C-182A82B4B0BE}" srcOrd="0" destOrd="0" presId="urn:microsoft.com/office/officeart/2005/8/layout/cycle6"/>
    <dgm:cxn modelId="{63EB36C2-E5BB-7E46-9439-39079C62DC6E}" type="presOf" srcId="{64478707-46B2-C846-88B1-3CB97B146987}" destId="{52B82201-0E7A-E942-ACDD-E0E2964F3231}" srcOrd="0" destOrd="0" presId="urn:microsoft.com/office/officeart/2005/8/layout/cycle6"/>
    <dgm:cxn modelId="{8F01D1C8-D14F-B74D-BD7A-7661D135CDD6}" type="presOf" srcId="{4D8012D7-7F44-234D-8679-BA82F85FA858}" destId="{72AF3697-C36A-1843-884E-815F93A2C08C}" srcOrd="0" destOrd="0" presId="urn:microsoft.com/office/officeart/2005/8/layout/cycle6"/>
    <dgm:cxn modelId="{D8F568CA-9AD8-3F45-A458-D3B68CFB32CA}" srcId="{7FF46EBC-BF4F-5541-A5EE-B154B5C5C22E}" destId="{E0074AE7-E846-764D-BA5A-19681669CDE5}" srcOrd="2" destOrd="0" parTransId="{254C2807-D561-4947-9FAE-4E91CA623AFF}" sibTransId="{A4900D87-0947-4945-A064-6D52405FBCFA}"/>
    <dgm:cxn modelId="{4599A5CC-3AC3-6446-AE90-0F1435ED46D1}" type="presOf" srcId="{449235D4-3DF0-6547-91B6-E51009229A51}" destId="{20CDA530-EC65-6044-9426-E8FB21199D99}" srcOrd="0" destOrd="0" presId="urn:microsoft.com/office/officeart/2005/8/layout/cycle6"/>
    <dgm:cxn modelId="{35485ADB-EA12-6A4F-86DF-C6B7950BC6F8}" type="presOf" srcId="{AFABC9A6-A9D6-1745-922A-095E0391747D}" destId="{919B8DF8-816F-B44C-AB4E-A507681B994C}" srcOrd="0" destOrd="0" presId="urn:microsoft.com/office/officeart/2005/8/layout/cycle6"/>
    <dgm:cxn modelId="{79805EDF-3956-5249-9860-C11349602261}" srcId="{7FF46EBC-BF4F-5541-A5EE-B154B5C5C22E}" destId="{4D8012D7-7F44-234D-8679-BA82F85FA858}" srcOrd="11" destOrd="0" parTransId="{1F897F18-2D14-C84C-86A3-87B00CB34BEA}" sibTransId="{734FDBFC-9A1E-EF47-96FE-DC3FF53FE5C8}"/>
    <dgm:cxn modelId="{1FE237F4-4FED-8B4A-89B3-DD4C69D49385}" type="presOf" srcId="{CFEA1092-C8C4-2A4C-B553-3A2A16748FE3}" destId="{88959A74-F775-DD48-89B8-F0EB05035DD1}" srcOrd="0" destOrd="0" presId="urn:microsoft.com/office/officeart/2005/8/layout/cycle6"/>
    <dgm:cxn modelId="{8D50F2FC-F7D2-414B-B379-84E199EB09D3}" type="presOf" srcId="{E0074AE7-E846-764D-BA5A-19681669CDE5}" destId="{D00A4931-BEA8-6441-958D-9267E02C9B3D}" srcOrd="0" destOrd="0" presId="urn:microsoft.com/office/officeart/2005/8/layout/cycle6"/>
    <dgm:cxn modelId="{A9AAA2AB-A087-D34E-B1EA-D806B7B00738}" type="presParOf" srcId="{C491D5F4-0E58-2F4F-A2AC-79E8005FAF69}" destId="{31469071-0F3C-5B47-ABC7-475F086BD394}" srcOrd="0" destOrd="0" presId="urn:microsoft.com/office/officeart/2005/8/layout/cycle6"/>
    <dgm:cxn modelId="{A945413B-6BCA-144B-8C81-5201E51B6D3F}" type="presParOf" srcId="{C491D5F4-0E58-2F4F-A2AC-79E8005FAF69}" destId="{3EA8AD8C-FACC-984F-8733-25D9470DB237}" srcOrd="1" destOrd="0" presId="urn:microsoft.com/office/officeart/2005/8/layout/cycle6"/>
    <dgm:cxn modelId="{69660A3F-D6CF-4D44-9D93-3AA7D91B2CA0}" type="presParOf" srcId="{C491D5F4-0E58-2F4F-A2AC-79E8005FAF69}" destId="{591DE073-BA23-9943-B064-01384D9FCE5D}" srcOrd="2" destOrd="0" presId="urn:microsoft.com/office/officeart/2005/8/layout/cycle6"/>
    <dgm:cxn modelId="{416CEEE8-1C93-DE4C-86C2-22B6BBCC4B59}" type="presParOf" srcId="{C491D5F4-0E58-2F4F-A2AC-79E8005FAF69}" destId="{DAF01924-CA1E-7C4C-B957-F545D8A0B7CA}" srcOrd="3" destOrd="0" presId="urn:microsoft.com/office/officeart/2005/8/layout/cycle6"/>
    <dgm:cxn modelId="{D1E5A4B8-6CC5-4B4F-805B-CB55781C95A6}" type="presParOf" srcId="{C491D5F4-0E58-2F4F-A2AC-79E8005FAF69}" destId="{E3C612DF-8B0A-6849-A2D0-E1D287C5946E}" srcOrd="4" destOrd="0" presId="urn:microsoft.com/office/officeart/2005/8/layout/cycle6"/>
    <dgm:cxn modelId="{7519F849-E379-A844-A0C5-969AA9DF4E48}" type="presParOf" srcId="{C491D5F4-0E58-2F4F-A2AC-79E8005FAF69}" destId="{919B8DF8-816F-B44C-AB4E-A507681B994C}" srcOrd="5" destOrd="0" presId="urn:microsoft.com/office/officeart/2005/8/layout/cycle6"/>
    <dgm:cxn modelId="{A7D95A8A-D08F-A54F-81D0-40D7993B60C2}" type="presParOf" srcId="{C491D5F4-0E58-2F4F-A2AC-79E8005FAF69}" destId="{D00A4931-BEA8-6441-958D-9267E02C9B3D}" srcOrd="6" destOrd="0" presId="urn:microsoft.com/office/officeart/2005/8/layout/cycle6"/>
    <dgm:cxn modelId="{F10390B8-B89F-3646-B3B1-4B750D889ADA}" type="presParOf" srcId="{C491D5F4-0E58-2F4F-A2AC-79E8005FAF69}" destId="{8D164A6A-ACF7-C249-8DA3-14575F792532}" srcOrd="7" destOrd="0" presId="urn:microsoft.com/office/officeart/2005/8/layout/cycle6"/>
    <dgm:cxn modelId="{646D777E-E53E-414B-8B23-9B9B9FE76D37}" type="presParOf" srcId="{C491D5F4-0E58-2F4F-A2AC-79E8005FAF69}" destId="{FCAB7EBE-CBAD-0A48-AF31-FA1AC1429FF4}" srcOrd="8" destOrd="0" presId="urn:microsoft.com/office/officeart/2005/8/layout/cycle6"/>
    <dgm:cxn modelId="{AC56BF88-E85D-7548-9153-AB7B2E3C3AD6}" type="presParOf" srcId="{C491D5F4-0E58-2F4F-A2AC-79E8005FAF69}" destId="{579C08D3-8F02-0649-B4E8-25121D0E5CD8}" srcOrd="9" destOrd="0" presId="urn:microsoft.com/office/officeart/2005/8/layout/cycle6"/>
    <dgm:cxn modelId="{A9BE272F-15B5-6D44-A6ED-F45858DAF6BF}" type="presParOf" srcId="{C491D5F4-0E58-2F4F-A2AC-79E8005FAF69}" destId="{5D8E54DA-AF0B-E548-9374-33840F0E872A}" srcOrd="10" destOrd="0" presId="urn:microsoft.com/office/officeart/2005/8/layout/cycle6"/>
    <dgm:cxn modelId="{018996AE-B42D-274C-93D4-DA97A8B6DEDE}" type="presParOf" srcId="{C491D5F4-0E58-2F4F-A2AC-79E8005FAF69}" destId="{4D62975A-F7DE-404E-B3B8-4FB30E5D2924}" srcOrd="11" destOrd="0" presId="urn:microsoft.com/office/officeart/2005/8/layout/cycle6"/>
    <dgm:cxn modelId="{D1C971D8-228E-4F4B-AF3A-828DF42493BA}" type="presParOf" srcId="{C491D5F4-0E58-2F4F-A2AC-79E8005FAF69}" destId="{523912FD-87B3-854F-B8F8-0C8927ED0B28}" srcOrd="12" destOrd="0" presId="urn:microsoft.com/office/officeart/2005/8/layout/cycle6"/>
    <dgm:cxn modelId="{2E50869C-195E-D147-A783-502B2A2EB270}" type="presParOf" srcId="{C491D5F4-0E58-2F4F-A2AC-79E8005FAF69}" destId="{DD2DF82A-26D1-4E4C-9A80-013C8F5471CB}" srcOrd="13" destOrd="0" presId="urn:microsoft.com/office/officeart/2005/8/layout/cycle6"/>
    <dgm:cxn modelId="{965F9FBD-2D91-0642-BEF5-F03431AA6CCC}" type="presParOf" srcId="{C491D5F4-0E58-2F4F-A2AC-79E8005FAF69}" destId="{52B82201-0E7A-E942-ACDD-E0E2964F3231}" srcOrd="14" destOrd="0" presId="urn:microsoft.com/office/officeart/2005/8/layout/cycle6"/>
    <dgm:cxn modelId="{E11CC97F-920D-7345-817C-C1B70056C743}" type="presParOf" srcId="{C491D5F4-0E58-2F4F-A2AC-79E8005FAF69}" destId="{88959A74-F775-DD48-89B8-F0EB05035DD1}" srcOrd="15" destOrd="0" presId="urn:microsoft.com/office/officeart/2005/8/layout/cycle6"/>
    <dgm:cxn modelId="{093AF107-6941-664A-B4BB-10323CE8AFDF}" type="presParOf" srcId="{C491D5F4-0E58-2F4F-A2AC-79E8005FAF69}" destId="{FD975FA9-0B20-DD4A-9888-8018FCCCAFAB}" srcOrd="16" destOrd="0" presId="urn:microsoft.com/office/officeart/2005/8/layout/cycle6"/>
    <dgm:cxn modelId="{57931B06-480E-D34A-9602-6EA56EBA73CE}" type="presParOf" srcId="{C491D5F4-0E58-2F4F-A2AC-79E8005FAF69}" destId="{1E70B606-C3E1-EA4D-8E6E-A136860555D0}" srcOrd="17" destOrd="0" presId="urn:microsoft.com/office/officeart/2005/8/layout/cycle6"/>
    <dgm:cxn modelId="{1CF55BC4-2F9A-9A42-94EA-07C56A11C17F}" type="presParOf" srcId="{C491D5F4-0E58-2F4F-A2AC-79E8005FAF69}" destId="{BAA93537-4B61-CE48-B67F-D6F00189C5B2}" srcOrd="18" destOrd="0" presId="urn:microsoft.com/office/officeart/2005/8/layout/cycle6"/>
    <dgm:cxn modelId="{E74731B7-FA8D-6F46-8F96-9C1F3D608CE9}" type="presParOf" srcId="{C491D5F4-0E58-2F4F-A2AC-79E8005FAF69}" destId="{3FD1E8D6-8E85-7043-A4AA-07BF0B1BF8ED}" srcOrd="19" destOrd="0" presId="urn:microsoft.com/office/officeart/2005/8/layout/cycle6"/>
    <dgm:cxn modelId="{52DCB0CC-1A4F-C040-9C92-44ED680CC68A}" type="presParOf" srcId="{C491D5F4-0E58-2F4F-A2AC-79E8005FAF69}" destId="{8D37D4F8-8E2A-AE40-BC02-9DED4041756F}" srcOrd="20" destOrd="0" presId="urn:microsoft.com/office/officeart/2005/8/layout/cycle6"/>
    <dgm:cxn modelId="{9F0E7B47-ABC3-7046-97AB-96BE13968099}" type="presParOf" srcId="{C491D5F4-0E58-2F4F-A2AC-79E8005FAF69}" destId="{B57F732B-8835-D44D-8948-B1F94551D290}" srcOrd="21" destOrd="0" presId="urn:microsoft.com/office/officeart/2005/8/layout/cycle6"/>
    <dgm:cxn modelId="{4DBA0DDE-7105-094B-80D8-99A7CC70F15F}" type="presParOf" srcId="{C491D5F4-0E58-2F4F-A2AC-79E8005FAF69}" destId="{17F9DBEB-D28E-2F4A-9F13-6BF5041E4DE2}" srcOrd="22" destOrd="0" presId="urn:microsoft.com/office/officeart/2005/8/layout/cycle6"/>
    <dgm:cxn modelId="{F2554DAD-FA44-EB4E-8ED9-E9E1D0FE27BF}" type="presParOf" srcId="{C491D5F4-0E58-2F4F-A2AC-79E8005FAF69}" destId="{11598351-DA64-7049-BCC9-4C7B938001C0}" srcOrd="23" destOrd="0" presId="urn:microsoft.com/office/officeart/2005/8/layout/cycle6"/>
    <dgm:cxn modelId="{8A34B518-848C-1841-9218-AE9E8E35D80A}" type="presParOf" srcId="{C491D5F4-0E58-2F4F-A2AC-79E8005FAF69}" destId="{4141A7C4-37DC-FB40-8C5F-125916758B71}" srcOrd="24" destOrd="0" presId="urn:microsoft.com/office/officeart/2005/8/layout/cycle6"/>
    <dgm:cxn modelId="{83332B59-A698-7049-92AE-40E67CB40070}" type="presParOf" srcId="{C491D5F4-0E58-2F4F-A2AC-79E8005FAF69}" destId="{09246D03-146B-584D-8A6E-006C00BFC3CF}" srcOrd="25" destOrd="0" presId="urn:microsoft.com/office/officeart/2005/8/layout/cycle6"/>
    <dgm:cxn modelId="{67AFFE6C-454C-C04D-A309-20AC58FEC72A}" type="presParOf" srcId="{C491D5F4-0E58-2F4F-A2AC-79E8005FAF69}" destId="{37177E2B-1278-FF47-9EB5-A86321368C40}" srcOrd="26" destOrd="0" presId="urn:microsoft.com/office/officeart/2005/8/layout/cycle6"/>
    <dgm:cxn modelId="{DB07B08B-0876-6746-9F5A-DF9BEB579827}" type="presParOf" srcId="{C491D5F4-0E58-2F4F-A2AC-79E8005FAF69}" destId="{090C124C-92EA-4F40-903C-9C41DD287EC7}" srcOrd="27" destOrd="0" presId="urn:microsoft.com/office/officeart/2005/8/layout/cycle6"/>
    <dgm:cxn modelId="{0B493DC8-F01B-C949-998C-CACC37C49494}" type="presParOf" srcId="{C491D5F4-0E58-2F4F-A2AC-79E8005FAF69}" destId="{5B74536D-F034-2A42-843E-5DE5E208D8D4}" srcOrd="28" destOrd="0" presId="urn:microsoft.com/office/officeart/2005/8/layout/cycle6"/>
    <dgm:cxn modelId="{ABC3EA54-9B97-5B42-84D2-201B2A32CE01}" type="presParOf" srcId="{C491D5F4-0E58-2F4F-A2AC-79E8005FAF69}" destId="{16EECB50-CA92-0144-BE4C-182A82B4B0BE}" srcOrd="29" destOrd="0" presId="urn:microsoft.com/office/officeart/2005/8/layout/cycle6"/>
    <dgm:cxn modelId="{6F7A82CA-94A6-C44E-B53B-B6636AE48ABC}" type="presParOf" srcId="{C491D5F4-0E58-2F4F-A2AC-79E8005FAF69}" destId="{F4F8A4C5-1AC7-544F-97C1-4324003C9EC7}" srcOrd="30" destOrd="0" presId="urn:microsoft.com/office/officeart/2005/8/layout/cycle6"/>
    <dgm:cxn modelId="{E860D189-0A83-3642-B6C2-B5620321279C}" type="presParOf" srcId="{C491D5F4-0E58-2F4F-A2AC-79E8005FAF69}" destId="{E08B1E06-0F95-7347-A198-27EC08CAFF0B}" srcOrd="31" destOrd="0" presId="urn:microsoft.com/office/officeart/2005/8/layout/cycle6"/>
    <dgm:cxn modelId="{7C708189-93B1-A540-9DA7-A1F152D06DF3}" type="presParOf" srcId="{C491D5F4-0E58-2F4F-A2AC-79E8005FAF69}" destId="{38875C56-3394-0C44-9181-6A104D2AAB7C}" srcOrd="32" destOrd="0" presId="urn:microsoft.com/office/officeart/2005/8/layout/cycle6"/>
    <dgm:cxn modelId="{A3B1CEB7-98E8-864E-B32B-645C637372BB}" type="presParOf" srcId="{C491D5F4-0E58-2F4F-A2AC-79E8005FAF69}" destId="{72AF3697-C36A-1843-884E-815F93A2C08C}" srcOrd="33" destOrd="0" presId="urn:microsoft.com/office/officeart/2005/8/layout/cycle6"/>
    <dgm:cxn modelId="{F2F69470-CDD9-F34E-82CE-53A3998D9CC9}" type="presParOf" srcId="{C491D5F4-0E58-2F4F-A2AC-79E8005FAF69}" destId="{486CDE67-5E1A-2044-9AB7-42994CA6C00F}" srcOrd="34" destOrd="0" presId="urn:microsoft.com/office/officeart/2005/8/layout/cycle6"/>
    <dgm:cxn modelId="{510F75F0-FF17-5848-B192-3434A74A3B41}" type="presParOf" srcId="{C491D5F4-0E58-2F4F-A2AC-79E8005FAF69}" destId="{B6951E73-39DD-C14B-91B8-337A07F3C0C2}" srcOrd="35" destOrd="0" presId="urn:microsoft.com/office/officeart/2005/8/layout/cycle6"/>
    <dgm:cxn modelId="{A7B1D6D8-0081-FE4A-923E-1C8F63877793}" type="presParOf" srcId="{C491D5F4-0E58-2F4F-A2AC-79E8005FAF69}" destId="{DC96F8BB-D595-FE41-B733-055D16E2CE18}" srcOrd="36" destOrd="0" presId="urn:microsoft.com/office/officeart/2005/8/layout/cycle6"/>
    <dgm:cxn modelId="{01246B0B-2F76-9145-851B-235F887A2E48}" type="presParOf" srcId="{C491D5F4-0E58-2F4F-A2AC-79E8005FAF69}" destId="{32B413B7-C765-CD4A-8DAF-10D6BA42BD76}" srcOrd="37" destOrd="0" presId="urn:microsoft.com/office/officeart/2005/8/layout/cycle6"/>
    <dgm:cxn modelId="{DEE2ECD7-7366-6341-9A45-9CBACDA35F91}" type="presParOf" srcId="{C491D5F4-0E58-2F4F-A2AC-79E8005FAF69}" destId="{ED064770-0AB4-0841-8780-1BBAA6EA7E58}" srcOrd="38" destOrd="0" presId="urn:microsoft.com/office/officeart/2005/8/layout/cycle6"/>
    <dgm:cxn modelId="{9CEB69D5-E6A5-C540-92AC-74E17EDAD93B}" type="presParOf" srcId="{C491D5F4-0E58-2F4F-A2AC-79E8005FAF69}" destId="{2CACDEED-869D-1D4B-BB11-13E8C1C6C655}" srcOrd="39" destOrd="0" presId="urn:microsoft.com/office/officeart/2005/8/layout/cycle6"/>
    <dgm:cxn modelId="{5451A099-1222-4446-BEA2-602FC2943391}" type="presParOf" srcId="{C491D5F4-0E58-2F4F-A2AC-79E8005FAF69}" destId="{D25CD908-900C-B84F-97D4-B2200716169E}" srcOrd="40" destOrd="0" presId="urn:microsoft.com/office/officeart/2005/8/layout/cycle6"/>
    <dgm:cxn modelId="{887DA3FF-2ACE-AE47-9731-EF357575058F}" type="presParOf" srcId="{C491D5F4-0E58-2F4F-A2AC-79E8005FAF69}" destId="{20CDA530-EC65-6044-9426-E8FB21199D99}" srcOrd="41" destOrd="0" presId="urn:microsoft.com/office/officeart/2005/8/layout/cycle6"/>
    <dgm:cxn modelId="{9A904C61-467D-C244-9DEC-7C4BBB7FA45E}" type="presParOf" srcId="{C491D5F4-0E58-2F4F-A2AC-79E8005FAF69}" destId="{E803C03A-CB25-8845-A1E1-F6461FF5D83A}" srcOrd="42" destOrd="0" presId="urn:microsoft.com/office/officeart/2005/8/layout/cycle6"/>
    <dgm:cxn modelId="{45C18392-A982-864B-9478-C2DF36DD34D1}" type="presParOf" srcId="{C491D5F4-0E58-2F4F-A2AC-79E8005FAF69}" destId="{5C2DFEB3-8710-754A-B318-0E974A9D3C73}" srcOrd="43" destOrd="0" presId="urn:microsoft.com/office/officeart/2005/8/layout/cycle6"/>
    <dgm:cxn modelId="{A1FF8CFA-E769-C642-9257-B3BF895B2F59}" type="presParOf" srcId="{C491D5F4-0E58-2F4F-A2AC-79E8005FAF69}" destId="{86BCC094-A1DE-9D4E-B1BE-9EDDAFD7617F}" srcOrd="4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69071-0F3C-5B47-ABC7-475F086BD394}">
      <dsp:nvSpPr>
        <dsp:cNvPr id="0" name=""/>
        <dsp:cNvSpPr/>
      </dsp:nvSpPr>
      <dsp:spPr>
        <a:xfrm>
          <a:off x="3340863" y="3522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AlexNet</a:t>
          </a:r>
          <a:endParaRPr lang="en-US" sz="700" kern="1200" dirty="0"/>
        </a:p>
      </dsp:txBody>
      <dsp:txXfrm>
        <a:off x="3359870" y="22529"/>
        <a:ext cx="561012" cy="351353"/>
      </dsp:txXfrm>
    </dsp:sp>
    <dsp:sp modelId="{591DE073-BA23-9943-B064-01384D9FCE5D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786553" y="18641"/>
              </a:moveTo>
              <a:arcTo wR="2482874" hR="2482874" stAng="16621525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01924-CA1E-7C4C-B957-F545D8A0B7CA}">
      <dsp:nvSpPr>
        <dsp:cNvPr id="0" name=""/>
        <dsp:cNvSpPr/>
      </dsp:nvSpPr>
      <dsp:spPr>
        <a:xfrm>
          <a:off x="4350739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GoogleNet</a:t>
          </a:r>
          <a:endParaRPr lang="en-US" sz="700" kern="1200" dirty="0"/>
        </a:p>
      </dsp:txBody>
      <dsp:txXfrm>
        <a:off x="4369746" y="237184"/>
        <a:ext cx="561012" cy="351353"/>
      </dsp:txXfrm>
    </dsp:sp>
    <dsp:sp modelId="{919B8DF8-816F-B44C-AB4E-A507681B994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795863" y="375571"/>
              </a:moveTo>
              <a:arcTo wR="2482874" hR="2482874" stAng="18115538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A4931-BEA8-6441-958D-9267E02C9B3D}">
      <dsp:nvSpPr>
        <dsp:cNvPr id="0" name=""/>
        <dsp:cNvSpPr/>
      </dsp:nvSpPr>
      <dsp:spPr>
        <a:xfrm>
          <a:off x="5185998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ConvNet</a:t>
          </a:r>
          <a:endParaRPr lang="en-US" sz="700" kern="1200" dirty="0"/>
        </a:p>
      </dsp:txBody>
      <dsp:txXfrm>
        <a:off x="5205005" y="844036"/>
        <a:ext cx="561012" cy="351353"/>
      </dsp:txXfrm>
    </dsp:sp>
    <dsp:sp modelId="{FCAB7EBE-CBAD-0A48-AF31-FA1AC1429FF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489668" y="1020874"/>
              </a:moveTo>
              <a:arcTo wR="2482874" hR="2482874" stAng="19435543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C08D3-8F02-0649-B4E8-25121D0E5CD8}">
      <dsp:nvSpPr>
        <dsp:cNvPr id="0" name=""/>
        <dsp:cNvSpPr/>
      </dsp:nvSpPr>
      <dsp:spPr>
        <a:xfrm>
          <a:off x="5702217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VGG</a:t>
          </a:r>
        </a:p>
      </dsp:txBody>
      <dsp:txXfrm>
        <a:off x="5721224" y="1738153"/>
        <a:ext cx="561012" cy="351353"/>
      </dsp:txXfrm>
    </dsp:sp>
    <dsp:sp modelId="{4D62975A-F7DE-404E-B3B8-4FB30E5D292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00298" y="1916545"/>
              </a:moveTo>
              <a:arcTo wR="2482874" hR="2482874" stAng="2080890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912FD-87B3-854F-B8F8-0C8927ED0B28}">
      <dsp:nvSpPr>
        <dsp:cNvPr id="0" name=""/>
        <dsp:cNvSpPr/>
      </dsp:nvSpPr>
      <dsp:spPr>
        <a:xfrm>
          <a:off x="5810136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5829143" y="2764934"/>
        <a:ext cx="561012" cy="351353"/>
      </dsp:txXfrm>
    </dsp:sp>
    <dsp:sp modelId="{52B82201-0E7A-E942-ACDD-E0E2964F3231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22702" y="2943204"/>
              </a:moveTo>
              <a:arcTo wR="2482874" hR="2482874" stAng="641074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59A74-F775-DD48-89B8-F0EB05035DD1}">
      <dsp:nvSpPr>
        <dsp:cNvPr id="0" name=""/>
        <dsp:cNvSpPr/>
      </dsp:nvSpPr>
      <dsp:spPr>
        <a:xfrm>
          <a:off x="5491095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ResNeXt</a:t>
          </a:r>
          <a:endParaRPr lang="en-US" sz="700" kern="1200" dirty="0"/>
        </a:p>
      </dsp:txBody>
      <dsp:txXfrm>
        <a:off x="5510102" y="3746840"/>
        <a:ext cx="561012" cy="351353"/>
      </dsp:txXfrm>
    </dsp:sp>
    <dsp:sp modelId="{1E70B606-C3E1-EA4D-8E6E-A136860555D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505362" y="3923085"/>
              </a:moveTo>
              <a:arcTo wR="2482874" hR="2482874" stAng="2127277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93537-4B61-CE48-B67F-D6F00189C5B2}">
      <dsp:nvSpPr>
        <dsp:cNvPr id="0" name=""/>
        <dsp:cNvSpPr/>
      </dsp:nvSpPr>
      <dsp:spPr>
        <a:xfrm>
          <a:off x="4800260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Wide </a:t>
          </a: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4819267" y="4514091"/>
        <a:ext cx="561012" cy="351353"/>
      </dsp:txXfrm>
    </dsp:sp>
    <dsp:sp modelId="{8D37D4F8-8E2A-AE40-BC02-9DED4041756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639438" y="4679923"/>
              </a:moveTo>
              <a:arcTo wR="2482874" hR="2482874" stAng="3734216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F732B-8835-D44D-8948-B1F94551D290}">
      <dsp:nvSpPr>
        <dsp:cNvPr id="0" name=""/>
        <dsp:cNvSpPr/>
      </dsp:nvSpPr>
      <dsp:spPr>
        <a:xfrm>
          <a:off x="3857081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DenseNet</a:t>
          </a:r>
          <a:endParaRPr lang="en-US" sz="700" kern="1200" dirty="0"/>
        </a:p>
      </dsp:txBody>
      <dsp:txXfrm>
        <a:off x="3876088" y="4934021"/>
        <a:ext cx="561012" cy="351353"/>
      </dsp:txXfrm>
    </dsp:sp>
    <dsp:sp modelId="{11598351-DA64-7049-BCC9-4C7B938001C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695261" y="4956648"/>
              </a:moveTo>
              <a:arcTo wR="2482874" hR="2482874" stAng="5105572" swAng="5888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A7C4-37DC-FB40-8C5F-125916758B71}">
      <dsp:nvSpPr>
        <dsp:cNvPr id="0" name=""/>
        <dsp:cNvSpPr/>
      </dsp:nvSpPr>
      <dsp:spPr>
        <a:xfrm>
          <a:off x="2824644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SqueezNet</a:t>
          </a:r>
          <a:endParaRPr lang="en-US" sz="700" kern="1200" dirty="0"/>
        </a:p>
      </dsp:txBody>
      <dsp:txXfrm>
        <a:off x="2843651" y="4934021"/>
        <a:ext cx="561012" cy="351353"/>
      </dsp:txXfrm>
    </dsp:sp>
    <dsp:sp modelId="{37177E2B-1278-FF47-9EB5-A86321368C4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663598" y="4826686"/>
              </a:moveTo>
              <a:arcTo wR="2482874" hR="2482874" stAng="6556020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C124C-92EA-4F40-903C-9C41DD287EC7}">
      <dsp:nvSpPr>
        <dsp:cNvPr id="0" name=""/>
        <dsp:cNvSpPr/>
      </dsp:nvSpPr>
      <dsp:spPr>
        <a:xfrm>
          <a:off x="1881466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ShuffleNet</a:t>
          </a:r>
          <a:endParaRPr lang="en-US" sz="700" kern="1200" dirty="0"/>
        </a:p>
      </dsp:txBody>
      <dsp:txXfrm>
        <a:off x="1900473" y="4514091"/>
        <a:ext cx="561012" cy="351353"/>
      </dsp:txXfrm>
    </dsp:sp>
    <dsp:sp modelId="{16EECB50-CA92-0144-BE4C-182A82B4B0BE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783908" y="4293448"/>
              </a:moveTo>
              <a:arcTo wR="2482874" hR="2482874" stAng="7990712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8A4C5-1AC7-544F-97C1-4324003C9EC7}">
      <dsp:nvSpPr>
        <dsp:cNvPr id="0" name=""/>
        <dsp:cNvSpPr/>
      </dsp:nvSpPr>
      <dsp:spPr>
        <a:xfrm>
          <a:off x="1190630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MobileNet</a:t>
          </a:r>
          <a:endParaRPr lang="en-US" sz="700" kern="1200" dirty="0"/>
        </a:p>
      </dsp:txBody>
      <dsp:txXfrm>
        <a:off x="1209637" y="3746840"/>
        <a:ext cx="561012" cy="351353"/>
      </dsp:txXfrm>
    </dsp:sp>
    <dsp:sp modelId="{38875C56-3394-0C44-9181-6A104D2AAB7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28820" y="3523983"/>
              </a:moveTo>
              <a:arcTo wR="2482874" hR="2482874" stAng="9312515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F3697-C36A-1843-884E-815F93A2C08C}">
      <dsp:nvSpPr>
        <dsp:cNvPr id="0" name=""/>
        <dsp:cNvSpPr/>
      </dsp:nvSpPr>
      <dsp:spPr>
        <a:xfrm>
          <a:off x="871590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MnasNet</a:t>
          </a:r>
          <a:endParaRPr lang="en-US" sz="700" kern="1200" dirty="0"/>
        </a:p>
      </dsp:txBody>
      <dsp:txXfrm>
        <a:off x="890597" y="2764934"/>
        <a:ext cx="561012" cy="351353"/>
      </dsp:txXfrm>
    </dsp:sp>
    <dsp:sp modelId="{B6951E73-39DD-C14B-91B8-337A07F3C0C2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687" y="2541315"/>
              </a:moveTo>
              <a:arcTo wR="2482874" hR="2482874" stAng="1071907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6F8BB-D595-FE41-B733-055D16E2CE18}">
      <dsp:nvSpPr>
        <dsp:cNvPr id="0" name=""/>
        <dsp:cNvSpPr/>
      </dsp:nvSpPr>
      <dsp:spPr>
        <a:xfrm>
          <a:off x="979509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EfficientNet</a:t>
          </a:r>
          <a:endParaRPr lang="en-US" sz="700" kern="1200" dirty="0"/>
        </a:p>
      </dsp:txBody>
      <dsp:txXfrm>
        <a:off x="998516" y="1738153"/>
        <a:ext cx="561012" cy="351353"/>
      </dsp:txXfrm>
    </dsp:sp>
    <dsp:sp modelId="{ED064770-0AB4-0841-8780-1BBAA6EA7E58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96165" y="1515596"/>
              </a:moveTo>
              <a:arcTo wR="2482874" hR="2482874" stAng="12175702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CDEED-869D-1D4B-BB11-13E8C1C6C655}">
      <dsp:nvSpPr>
        <dsp:cNvPr id="0" name=""/>
        <dsp:cNvSpPr/>
      </dsp:nvSpPr>
      <dsp:spPr>
        <a:xfrm>
          <a:off x="1495727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ARLNET</a:t>
          </a:r>
        </a:p>
      </dsp:txBody>
      <dsp:txXfrm>
        <a:off x="1514734" y="844036"/>
        <a:ext cx="561012" cy="351353"/>
      </dsp:txXfrm>
    </dsp:sp>
    <dsp:sp modelId="{20CDA530-EC65-6044-9426-E8FB21199D99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836882" y="624010"/>
              </a:moveTo>
              <a:arcTo wR="2482874" hR="2482874" stAng="13708540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3C03A-CB25-8845-A1E1-F6461FF5D83A}">
      <dsp:nvSpPr>
        <dsp:cNvPr id="0" name=""/>
        <dsp:cNvSpPr/>
      </dsp:nvSpPr>
      <dsp:spPr>
        <a:xfrm>
          <a:off x="2330987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ViT</a:t>
          </a:r>
          <a:endParaRPr lang="en-US" sz="700" kern="1200" dirty="0"/>
        </a:p>
      </dsp:txBody>
      <dsp:txXfrm>
        <a:off x="2349994" y="237184"/>
        <a:ext cx="561012" cy="351353"/>
      </dsp:txXfrm>
    </dsp:sp>
    <dsp:sp modelId="{86BCC094-A1DE-9D4E-B1BE-9EDDAFD7617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776534" y="102591"/>
              </a:moveTo>
              <a:arcTo wR="2482874" hR="2482874" stAng="15208316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2A9F-7587-2942-450B-9FACF921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E84BB-A336-5F89-84C1-2D1C9EE97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37F1D-C287-F459-021B-64F27478F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C104A-6266-148B-F7C3-028CB06BB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3663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EFE0-7E0B-588D-648F-62FE8D71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A34ED-054C-A2E7-FAD5-02D074F92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7769A-DFFA-1A61-4D9B-55782C318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8F9FE-F242-2C87-EF20-87977B342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35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6F42-5AB0-43AC-9188-F6499713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45588-09A4-6338-2661-92339AAB7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F069F-484D-4510-172B-6C1286FDF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934AE-0162-9C15-EB52-5CE7C1CD7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07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5A996-9EA4-F52B-826B-9C677F02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D90F6-51AF-BCBF-DBAB-9F5672711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EDC8E-EF3D-0A79-FAE2-26BEA8FC0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A167C-8B0B-CDE9-A8ED-63FAA7918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709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33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D6158-1AD7-CFA7-52D5-D5566F641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8AC77-5152-C1C5-EE28-1974DBD3B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8C273-7C8A-0B97-F8E0-3645BC1BA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8DF62-42BB-3BF8-84A8-5925C6FB9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749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2E05F-ADFA-5D7B-70CC-EC48AC2D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4B6E1-949F-C414-58EE-D18134C8B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F7114-4DC5-C082-D799-49BB94F5D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36C3-A259-5A3A-4757-FABC616C9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2672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1E34-BD23-85D2-8381-A2FD8DA1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C37555-E3D0-ECDF-DD5A-409F60A37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4AFA-7318-3487-AB4D-45D4A91B6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318-49B4-7579-166A-FEB236E12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401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B3A7-C36C-6110-93C1-2BD2C9448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5068D-1AA7-49CA-B597-AFF1B3608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5AD6E-A6AA-0A07-3E99-32A91DB09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160F6-D96C-4F72-D5BA-50BF10702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8019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148B-725A-7C92-A790-FCDA70A61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094F9-BBED-FCCE-C8BC-52F2EE788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79E9A-D149-6342-B18E-F9E1627F7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5E0CB-FCBB-6F51-E91A-F4DC03A87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85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408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C9FE3-047D-3F84-0A4D-3DF20BFA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A4714-7777-3A81-D1EE-68C1D2E04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6B639-7ACF-4A1F-5C5B-0AC3C7D05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7915-4DD9-04A9-5B05-DCF9A8FEC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3453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16699-4830-3320-4FCC-60CC7374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36C9E-9993-8831-6E7B-F64CFE078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49C25-11A5-6CEC-0BE3-E0B09DE86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CAFEE-3C35-0C24-0D72-EBE08BC3E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1187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961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91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272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99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706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05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064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59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E70F6-4D99-724B-4A49-95C4D9E6E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3CFFF-9B39-C7A7-AAA1-A4CBF8D2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6CAB7-742A-82BD-2093-8C4BB38DE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E72B4-62EF-3764-5E33-1A68DCD3C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2937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D0AB-213A-5A44-F4F0-F2F0479F6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1323C-1BF6-6479-ADA4-16A8BD8C9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919CE-7FAB-D0C4-5748-3C3349DD0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72155-996B-10BD-30D0-B914C0E4C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98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hkproj/transformer-from-scratch-no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3.emf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5" Type="http://schemas.openxmlformats.org/officeDocument/2006/relationships/image" Target="../media/image41.png"/><Relationship Id="rId10" Type="http://schemas.openxmlformats.org/officeDocument/2006/relationships/image" Target="../media/image36.emf"/><Relationship Id="rId4" Type="http://schemas.openxmlformats.org/officeDocument/2006/relationships/image" Target="../media/image29.png"/><Relationship Id="rId9" Type="http://schemas.openxmlformats.org/officeDocument/2006/relationships/image" Target="../media/image35.emf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51065/what-is-the-positional-encoding-in-the-transformer-model" TargetMode="External"/><Relationship Id="rId7" Type="http://schemas.openxmlformats.org/officeDocument/2006/relationships/image" Target="../media/image49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1.pn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microsoft.com/office/2007/relationships/hdphoto" Target="../media/hdphoto2.wdp"/><Relationship Id="rId10" Type="http://schemas.openxmlformats.org/officeDocument/2006/relationships/image" Target="../media/image57.emf"/><Relationship Id="rId4" Type="http://schemas.openxmlformats.org/officeDocument/2006/relationships/image" Target="../media/image52.png"/><Relationship Id="rId9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3.emf"/><Relationship Id="rId4" Type="http://schemas.openxmlformats.org/officeDocument/2006/relationships/image" Target="../media/image58.emf"/><Relationship Id="rId9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3.emf"/><Relationship Id="rId4" Type="http://schemas.openxmlformats.org/officeDocument/2006/relationships/image" Target="../media/image5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3.emf"/><Relationship Id="rId4" Type="http://schemas.openxmlformats.org/officeDocument/2006/relationships/image" Target="../media/image5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10" Type="http://schemas.openxmlformats.org/officeDocument/2006/relationships/image" Target="../media/image64.png"/><Relationship Id="rId4" Type="http://schemas.openxmlformats.org/officeDocument/2006/relationships/image" Target="../media/image53.emf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4.png"/><Relationship Id="rId4" Type="http://schemas.openxmlformats.org/officeDocument/2006/relationships/image" Target="../media/image53.emf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0" Type="http://schemas.openxmlformats.org/officeDocument/2006/relationships/image" Target="../media/image64.png"/><Relationship Id="rId4" Type="http://schemas.openxmlformats.org/officeDocument/2006/relationships/image" Target="../media/image53.emf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3.emf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73.emf"/><Relationship Id="rId3" Type="http://schemas.openxmlformats.org/officeDocument/2006/relationships/image" Target="../media/image58.emf"/><Relationship Id="rId7" Type="http://schemas.openxmlformats.org/officeDocument/2006/relationships/image" Target="../media/image63.png"/><Relationship Id="rId12" Type="http://schemas.openxmlformats.org/officeDocument/2006/relationships/image" Target="../media/image7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11" Type="http://schemas.openxmlformats.org/officeDocument/2006/relationships/image" Target="../media/image71.emf"/><Relationship Id="rId5" Type="http://schemas.microsoft.com/office/2007/relationships/hdphoto" Target="../media/hdphoto4.wdp"/><Relationship Id="rId10" Type="http://schemas.openxmlformats.org/officeDocument/2006/relationships/image" Target="../media/image70.emf"/><Relationship Id="rId4" Type="http://schemas.openxmlformats.org/officeDocument/2006/relationships/image" Target="../media/image68.png"/><Relationship Id="rId9" Type="http://schemas.openxmlformats.org/officeDocument/2006/relationships/image" Target="../media/image6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58.emf"/><Relationship Id="rId7" Type="http://schemas.openxmlformats.org/officeDocument/2006/relationships/image" Target="../media/image69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3.png"/><Relationship Id="rId10" Type="http://schemas.openxmlformats.org/officeDocument/2006/relationships/image" Target="../media/image73.emf"/><Relationship Id="rId4" Type="http://schemas.openxmlformats.org/officeDocument/2006/relationships/image" Target="../media/image53.emf"/><Relationship Id="rId9" Type="http://schemas.openxmlformats.org/officeDocument/2006/relationships/image" Target="../media/image7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ur.com/gallery/FBQqrxw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emf"/><Relationship Id="rId3" Type="http://schemas.openxmlformats.org/officeDocument/2006/relationships/image" Target="../media/image51.png"/><Relationship Id="rId7" Type="http://schemas.openxmlformats.org/officeDocument/2006/relationships/image" Target="../media/image78.emf"/><Relationship Id="rId12" Type="http://schemas.openxmlformats.org/officeDocument/2006/relationships/image" Target="../media/image8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microsoft.com/office/2007/relationships/hdphoto" Target="../media/hdphoto4.wdp"/><Relationship Id="rId10" Type="http://schemas.openxmlformats.org/officeDocument/2006/relationships/image" Target="../media/image77.emf"/><Relationship Id="rId4" Type="http://schemas.openxmlformats.org/officeDocument/2006/relationships/image" Target="../media/image68.png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emf"/><Relationship Id="rId3" Type="http://schemas.openxmlformats.org/officeDocument/2006/relationships/image" Target="../media/image51.png"/><Relationship Id="rId7" Type="http://schemas.openxmlformats.org/officeDocument/2006/relationships/image" Target="../media/image78.emf"/><Relationship Id="rId12" Type="http://schemas.openxmlformats.org/officeDocument/2006/relationships/image" Target="../media/image81.emf"/><Relationship Id="rId17" Type="http://schemas.openxmlformats.org/officeDocument/2006/relationships/image" Target="../media/image86.e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microsoft.com/office/2007/relationships/hdphoto" Target="../media/hdphoto4.wdp"/><Relationship Id="rId15" Type="http://schemas.openxmlformats.org/officeDocument/2006/relationships/image" Target="../media/image84.emf"/><Relationship Id="rId10" Type="http://schemas.openxmlformats.org/officeDocument/2006/relationships/image" Target="../media/image77.emf"/><Relationship Id="rId4" Type="http://schemas.openxmlformats.org/officeDocument/2006/relationships/image" Target="../media/image68.png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emf"/><Relationship Id="rId18" Type="http://schemas.openxmlformats.org/officeDocument/2006/relationships/image" Target="../media/image87.emf"/><Relationship Id="rId3" Type="http://schemas.openxmlformats.org/officeDocument/2006/relationships/image" Target="../media/image51.png"/><Relationship Id="rId7" Type="http://schemas.openxmlformats.org/officeDocument/2006/relationships/image" Target="../media/image78.emf"/><Relationship Id="rId12" Type="http://schemas.openxmlformats.org/officeDocument/2006/relationships/image" Target="../media/image81.emf"/><Relationship Id="rId17" Type="http://schemas.openxmlformats.org/officeDocument/2006/relationships/image" Target="../media/image86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5.emf"/><Relationship Id="rId20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microsoft.com/office/2007/relationships/hdphoto" Target="../media/hdphoto4.wdp"/><Relationship Id="rId15" Type="http://schemas.openxmlformats.org/officeDocument/2006/relationships/image" Target="../media/image84.emf"/><Relationship Id="rId10" Type="http://schemas.openxmlformats.org/officeDocument/2006/relationships/image" Target="../media/image77.emf"/><Relationship Id="rId19" Type="http://schemas.openxmlformats.org/officeDocument/2006/relationships/image" Target="../media/image88.emf"/><Relationship Id="rId4" Type="http://schemas.openxmlformats.org/officeDocument/2006/relationships/image" Target="../media/image68.png"/><Relationship Id="rId9" Type="http://schemas.openxmlformats.org/officeDocument/2006/relationships/image" Target="../media/image76.emf"/><Relationship Id="rId14" Type="http://schemas.openxmlformats.org/officeDocument/2006/relationships/image" Target="../media/image8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18" Type="http://schemas.openxmlformats.org/officeDocument/2006/relationships/image" Target="../media/image86.emf"/><Relationship Id="rId3" Type="http://schemas.openxmlformats.org/officeDocument/2006/relationships/image" Target="../media/image51.png"/><Relationship Id="rId21" Type="http://schemas.openxmlformats.org/officeDocument/2006/relationships/image" Target="../media/image92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17" Type="http://schemas.openxmlformats.org/officeDocument/2006/relationships/image" Target="../media/image85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4.emf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77.emf"/><Relationship Id="rId5" Type="http://schemas.microsoft.com/office/2007/relationships/hdphoto" Target="../media/hdphoto4.wdp"/><Relationship Id="rId15" Type="http://schemas.openxmlformats.org/officeDocument/2006/relationships/image" Target="../media/image83.emf"/><Relationship Id="rId23" Type="http://schemas.openxmlformats.org/officeDocument/2006/relationships/image" Target="../media/image89.emf"/><Relationship Id="rId10" Type="http://schemas.openxmlformats.org/officeDocument/2006/relationships/image" Target="../media/image76.emf"/><Relationship Id="rId19" Type="http://schemas.openxmlformats.org/officeDocument/2006/relationships/image" Target="../media/image87.emf"/><Relationship Id="rId4" Type="http://schemas.openxmlformats.org/officeDocument/2006/relationships/image" Target="../media/image68.png"/><Relationship Id="rId9" Type="http://schemas.openxmlformats.org/officeDocument/2006/relationships/image" Target="../media/image79.emf"/><Relationship Id="rId14" Type="http://schemas.openxmlformats.org/officeDocument/2006/relationships/image" Target="../media/image82.emf"/><Relationship Id="rId22" Type="http://schemas.openxmlformats.org/officeDocument/2006/relationships/image" Target="../media/image8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emf"/><Relationship Id="rId18" Type="http://schemas.openxmlformats.org/officeDocument/2006/relationships/image" Target="../media/image86.emf"/><Relationship Id="rId3" Type="http://schemas.openxmlformats.org/officeDocument/2006/relationships/image" Target="../media/image51.png"/><Relationship Id="rId21" Type="http://schemas.openxmlformats.org/officeDocument/2006/relationships/image" Target="../media/image92.emf"/><Relationship Id="rId7" Type="http://schemas.openxmlformats.org/officeDocument/2006/relationships/image" Target="../media/image75.emf"/><Relationship Id="rId12" Type="http://schemas.openxmlformats.org/officeDocument/2006/relationships/image" Target="../media/image80.emf"/><Relationship Id="rId17" Type="http://schemas.openxmlformats.org/officeDocument/2006/relationships/image" Target="../media/image85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4.emf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77.emf"/><Relationship Id="rId5" Type="http://schemas.microsoft.com/office/2007/relationships/hdphoto" Target="../media/hdphoto4.wdp"/><Relationship Id="rId15" Type="http://schemas.openxmlformats.org/officeDocument/2006/relationships/image" Target="../media/image83.emf"/><Relationship Id="rId23" Type="http://schemas.openxmlformats.org/officeDocument/2006/relationships/image" Target="../media/image89.emf"/><Relationship Id="rId10" Type="http://schemas.openxmlformats.org/officeDocument/2006/relationships/image" Target="../media/image76.emf"/><Relationship Id="rId19" Type="http://schemas.openxmlformats.org/officeDocument/2006/relationships/image" Target="../media/image87.emf"/><Relationship Id="rId4" Type="http://schemas.openxmlformats.org/officeDocument/2006/relationships/image" Target="../media/image68.png"/><Relationship Id="rId9" Type="http://schemas.openxmlformats.org/officeDocument/2006/relationships/image" Target="../media/image79.emf"/><Relationship Id="rId14" Type="http://schemas.openxmlformats.org/officeDocument/2006/relationships/image" Target="../media/image82.emf"/><Relationship Id="rId22" Type="http://schemas.openxmlformats.org/officeDocument/2006/relationships/image" Target="../media/image8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ur.com/gallery/FBQqrxw" TargetMode="External"/><Relationship Id="rId4" Type="http://schemas.openxmlformats.org/officeDocument/2006/relationships/hyperlink" Target="https://jalammar.github.io/illustrated-transformer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method/layer-normalization" TargetMode="External"/><Relationship Id="rId4" Type="http://schemas.openxmlformats.org/officeDocument/2006/relationships/image" Target="../media/image9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52.png"/><Relationship Id="rId7" Type="http://schemas.openxmlformats.org/officeDocument/2006/relationships/image" Target="../media/image97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53.emf"/><Relationship Id="rId4" Type="http://schemas.microsoft.com/office/2007/relationships/hdphoto" Target="../media/hdphoto2.wdp"/><Relationship Id="rId9" Type="http://schemas.openxmlformats.org/officeDocument/2006/relationships/image" Target="../media/image7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emf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microsoft.com/office/2007/relationships/hdphoto" Target="../media/hdphoto6.wdp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118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06.png"/><Relationship Id="rId5" Type="http://schemas.microsoft.com/office/2007/relationships/hdphoto" Target="../media/hdphoto7.wdp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11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21" Type="http://schemas.microsoft.com/office/2007/relationships/hdphoto" Target="../media/hdphoto8.wdp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microsoft.com/office/2007/relationships/hdphoto" Target="../media/hdphoto9.wdp"/><Relationship Id="rId10" Type="http://schemas.openxmlformats.org/officeDocument/2006/relationships/image" Target="../media/image110.png"/><Relationship Id="rId19" Type="http://schemas.microsoft.com/office/2007/relationships/hdphoto" Target="../media/hdphoto6.wdp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21" Type="http://schemas.microsoft.com/office/2007/relationships/hdphoto" Target="../media/hdphoto11.wdp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microsoft.com/office/2007/relationships/hdphoto" Target="../media/hdphoto6.wdp"/><Relationship Id="rId10" Type="http://schemas.openxmlformats.org/officeDocument/2006/relationships/image" Target="../media/image110.png"/><Relationship Id="rId19" Type="http://schemas.microsoft.com/office/2007/relationships/hdphoto" Target="../media/hdphoto10.wdp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21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21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0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2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emf"/><Relationship Id="rId18" Type="http://schemas.openxmlformats.org/officeDocument/2006/relationships/image" Target="../media/image136.emf"/><Relationship Id="rId26" Type="http://schemas.openxmlformats.org/officeDocument/2006/relationships/image" Target="../media/image141.emf"/><Relationship Id="rId3" Type="http://schemas.openxmlformats.org/officeDocument/2006/relationships/image" Target="../media/image122.png"/><Relationship Id="rId21" Type="http://schemas.openxmlformats.org/officeDocument/2006/relationships/image" Target="../media/image29.png"/><Relationship Id="rId7" Type="http://schemas.openxmlformats.org/officeDocument/2006/relationships/image" Target="../media/image126.png"/><Relationship Id="rId12" Type="http://schemas.openxmlformats.org/officeDocument/2006/relationships/image" Target="../media/image131.emf"/><Relationship Id="rId17" Type="http://schemas.microsoft.com/office/2007/relationships/hdphoto" Target="../media/hdphoto12.wdp"/><Relationship Id="rId25" Type="http://schemas.openxmlformats.org/officeDocument/2006/relationships/image" Target="../media/image140.emf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20" Type="http://schemas.openxmlformats.org/officeDocument/2006/relationships/image" Target="../media/image28.png"/><Relationship Id="rId29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39.emf"/><Relationship Id="rId5" Type="http://schemas.openxmlformats.org/officeDocument/2006/relationships/image" Target="../media/image124.png"/><Relationship Id="rId15" Type="http://schemas.openxmlformats.org/officeDocument/2006/relationships/image" Target="../media/image134.emf"/><Relationship Id="rId23" Type="http://schemas.openxmlformats.org/officeDocument/2006/relationships/image" Target="../media/image138.emf"/><Relationship Id="rId28" Type="http://schemas.openxmlformats.org/officeDocument/2006/relationships/image" Target="../media/image143.emf"/><Relationship Id="rId10" Type="http://schemas.openxmlformats.org/officeDocument/2006/relationships/image" Target="../media/image129.png"/><Relationship Id="rId19" Type="http://schemas.microsoft.com/office/2007/relationships/hdphoto" Target="../media/hdphoto13.wdp"/><Relationship Id="rId31" Type="http://schemas.openxmlformats.org/officeDocument/2006/relationships/image" Target="../media/image146.emf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emf"/><Relationship Id="rId22" Type="http://schemas.openxmlformats.org/officeDocument/2006/relationships/image" Target="../media/image137.emf"/><Relationship Id="rId27" Type="http://schemas.openxmlformats.org/officeDocument/2006/relationships/image" Target="../media/image142.emf"/><Relationship Id="rId30" Type="http://schemas.openxmlformats.org/officeDocument/2006/relationships/image" Target="../media/image14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9.emf"/><Relationship Id="rId7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Transformers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67A88-76FC-B5A0-6DF1-FA3D208B5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3"/>
          <a:stretch/>
        </p:blipFill>
        <p:spPr>
          <a:xfrm>
            <a:off x="548639" y="1124747"/>
            <a:ext cx="875211" cy="4974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</a:t>
            </a:r>
            <a:r>
              <a:rPr lang="en-US" sz="1000" b="0" i="0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Rozado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 D. (2020). Wide range screening of algorithmic bias in word embedding models using large sentiment lexicons reveals underreported bias types. </a:t>
            </a:r>
            <a:r>
              <a:rPr lang="en-US" sz="1000" b="0" i="1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PloS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one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 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15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(4), e0231189.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1A1C5-1B61-EC6A-200E-54E0C0AE5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2"/>
          <a:stretch/>
        </p:blipFill>
        <p:spPr>
          <a:xfrm>
            <a:off x="2704011" y="1124746"/>
            <a:ext cx="6087292" cy="4974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64FA07-2A47-9126-315F-C82003327451}"/>
              </a:ext>
            </a:extLst>
          </p:cNvPr>
          <p:cNvSpPr/>
          <p:nvPr/>
        </p:nvSpPr>
        <p:spPr>
          <a:xfrm>
            <a:off x="1332411" y="1410789"/>
            <a:ext cx="37882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341D2-3477-557F-8F9C-D0BBAB6E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1628407"/>
            <a:ext cx="688340" cy="227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96BC5-F57C-5D3F-93F4-A8F139F6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2061060"/>
            <a:ext cx="688340" cy="227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06F19-F08B-FEBD-4119-A6D9350E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484686"/>
            <a:ext cx="688340" cy="227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30194-6B46-0266-442E-7328CD52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917339"/>
            <a:ext cx="688340" cy="227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06E841-E13D-CC4A-29B0-FEDC9FFE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3655280"/>
            <a:ext cx="688340" cy="227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23EB56-7392-54DA-AA02-AD0559CB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4087933"/>
            <a:ext cx="688340" cy="22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231C9-394B-A979-8604-1BF337B5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511559"/>
            <a:ext cx="688340" cy="227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1C6086-113D-C2AD-D217-F3425D0C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944212"/>
            <a:ext cx="688340" cy="227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DF86DB-1A99-F898-35A4-1FE74EF5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945" y="5439488"/>
            <a:ext cx="685800" cy="231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D01D7F-0673-D7D7-AF4C-9DE058560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828" y="5741322"/>
            <a:ext cx="140602" cy="2516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254956-37D4-7E94-CA0D-6B807ECF5005}"/>
              </a:ext>
            </a:extLst>
          </p:cNvPr>
          <p:cNvSpPr txBox="1"/>
          <p:nvPr/>
        </p:nvSpPr>
        <p:spPr>
          <a:xfrm>
            <a:off x="809934" y="5686894"/>
            <a:ext cx="58227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7396A-519B-7150-E55B-FC5E53FA4248}"/>
              </a:ext>
            </a:extLst>
          </p:cNvPr>
          <p:cNvSpPr txBox="1"/>
          <p:nvPr/>
        </p:nvSpPr>
        <p:spPr>
          <a:xfrm>
            <a:off x="3508803" y="5686040"/>
            <a:ext cx="13821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 </a:t>
            </a:r>
            <a:r>
              <a:rPr lang="es-ES_tradnl" sz="1200" dirty="0" err="1">
                <a:latin typeface="Trebuchet MS" panose="020B0703020202090204" pitchFamily="34" charset="0"/>
              </a:rPr>
              <a:t>embedding</a:t>
            </a:r>
            <a:endParaRPr lang="es-ES_tradnl" sz="12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4960E-A619-AC4B-E31F-E65CC68EADDE}"/>
              </a:ext>
            </a:extLst>
          </p:cNvPr>
          <p:cNvSpPr txBox="1"/>
          <p:nvPr/>
        </p:nvSpPr>
        <p:spPr>
          <a:xfrm>
            <a:off x="7812913" y="5592660"/>
            <a:ext cx="5725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151565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2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6D6E8C-8027-6977-0535-0DEE5F3CA5F0}"/>
              </a:ext>
            </a:extLst>
          </p:cNvPr>
          <p:cNvGrpSpPr/>
          <p:nvPr/>
        </p:nvGrpSpPr>
        <p:grpSpPr>
          <a:xfrm rot="5400000">
            <a:off x="3972332" y="-614302"/>
            <a:ext cx="1153135" cy="5885974"/>
            <a:chOff x="1707242" y="2547840"/>
            <a:chExt cx="700313" cy="22937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06F19-F08B-FEBD-4119-A6D9350ED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930194-6B46-0266-442E-7328CD52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06E841-E13D-CC4A-29B0-FEDC9FFE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23EB56-7392-54DA-AA02-AD0559CBA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7231C9-394B-A979-8604-1BF337B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1C6086-113D-C2AD-D217-F3425D0C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E02207F-E26C-A52E-79A1-9C192CD3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1352914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</p:spTree>
    <p:extLst>
      <p:ext uri="{BB962C8B-B14F-4D97-AF65-F5344CB8AC3E}">
        <p14:creationId xmlns:p14="http://schemas.microsoft.com/office/powerpoint/2010/main" val="131544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79020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51477FE-3FE6-B4DF-4690-BED119B75115}"/>
              </a:ext>
            </a:extLst>
          </p:cNvPr>
          <p:cNvSpPr/>
          <p:nvPr/>
        </p:nvSpPr>
        <p:spPr>
          <a:xfrm>
            <a:off x="3098798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08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(PE)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999653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C672F-6B85-E853-22CC-923ED78B8E80}"/>
              </a:ext>
            </a:extLst>
          </p:cNvPr>
          <p:cNvGrpSpPr/>
          <p:nvPr/>
        </p:nvGrpSpPr>
        <p:grpSpPr>
          <a:xfrm rot="5400000">
            <a:off x="3972332" y="-1060161"/>
            <a:ext cx="1153135" cy="5885974"/>
            <a:chOff x="1707242" y="2547840"/>
            <a:chExt cx="700313" cy="2293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425699-C848-433A-CA40-91364077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B146C7-6CD5-A8E1-ACF6-E80A591F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34855B-3C78-8BEA-711A-FACC8B009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EA6012-A16D-F880-43C2-71E54013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95FD6F-F8EB-880E-28A5-77607E896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6EC5A0-8CBA-9A82-8B3F-23B6A72C5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745DFC9-7EB1-1A0E-38C5-89B47BE89242}"/>
              </a:ext>
            </a:extLst>
          </p:cNvPr>
          <p:cNvGrpSpPr/>
          <p:nvPr/>
        </p:nvGrpSpPr>
        <p:grpSpPr>
          <a:xfrm>
            <a:off x="1142133" y="2193740"/>
            <a:ext cx="6317247" cy="994637"/>
            <a:chOff x="1142133" y="2193740"/>
            <a:chExt cx="6317247" cy="9946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E646051-9BCF-3AAF-4929-7B3E7E90AE10}"/>
                </a:ext>
              </a:extLst>
            </p:cNvPr>
            <p:cNvGrpSpPr/>
            <p:nvPr/>
          </p:nvGrpSpPr>
          <p:grpSpPr>
            <a:xfrm>
              <a:off x="1142133" y="2206091"/>
              <a:ext cx="1013719" cy="982286"/>
              <a:chOff x="1142133" y="2096363"/>
              <a:chExt cx="1013719" cy="98228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F71E202-1667-99B6-5A2C-2D042B2FD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7505AFE-AAB4-A450-254E-9428FD5AA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1D59C49-EB5B-5CFD-3E52-DBD739CE3FE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C2DBD9-DC8A-C60A-99C3-A12E4501B986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B097C9-82C3-A94C-7BB0-7293D4DEC5B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3D92472-8212-B4BC-173D-D6CD64BBB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8D89D05-A0F9-1BE3-DBC6-9D5DD1E6B369}"/>
                </a:ext>
              </a:extLst>
            </p:cNvPr>
            <p:cNvGrpSpPr/>
            <p:nvPr/>
          </p:nvGrpSpPr>
          <p:grpSpPr>
            <a:xfrm>
              <a:off x="2197950" y="2202443"/>
              <a:ext cx="1013719" cy="982286"/>
              <a:chOff x="1142133" y="2096363"/>
              <a:chExt cx="1013719" cy="98228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93FF7E5-008B-E860-CEEF-2F6F83B42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5A80BDB-3766-E436-4817-897027416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523CB7-951D-4984-E861-511AEF9AE8D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6183F0-C61F-794E-BDA1-323E565DB2A2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DB480C-98EA-6B81-512D-26828D8CFAC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839BC98-D6C3-03E5-B3CB-421AC2673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828B9A7-B454-A681-4809-0828671843B5}"/>
                </a:ext>
              </a:extLst>
            </p:cNvPr>
            <p:cNvGrpSpPr/>
            <p:nvPr/>
          </p:nvGrpSpPr>
          <p:grpSpPr>
            <a:xfrm>
              <a:off x="3268405" y="2206091"/>
              <a:ext cx="1013719" cy="982286"/>
              <a:chOff x="1142133" y="2096363"/>
              <a:chExt cx="1013719" cy="982286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1746C05-1E2B-EC91-06D5-C52F11A49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1A8D298C-DDEE-5F61-2054-4D47CE0E4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4B02B14-21DC-1029-D058-7BFBAA63B5C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6F4CE2-5944-07CE-51CD-8C900CC5D3DC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78BA27-5B4D-FB55-8D41-1FEC2615D061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CB4952F-EF78-10E0-0646-E6373F5A3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B9C729F-CA1D-FA72-5193-E3220992AF17}"/>
                </a:ext>
              </a:extLst>
            </p:cNvPr>
            <p:cNvGrpSpPr/>
            <p:nvPr/>
          </p:nvGrpSpPr>
          <p:grpSpPr>
            <a:xfrm>
              <a:off x="4324222" y="2202443"/>
              <a:ext cx="1013719" cy="982286"/>
              <a:chOff x="1142133" y="2096363"/>
              <a:chExt cx="1013719" cy="982286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6409DF60-5C7D-FD04-A208-F1F4109D0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89F0DCA-85D4-3D88-EE3C-F90F68BB9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9C2C688-2548-6957-18EB-A794BC5CE8A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4C060D-00C7-8E89-6623-8F9BB924DF4E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534FC4F-C8F8-BF56-1B7D-8B5892F1893E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172BFD4-341B-BAF6-14EA-C6FA637EF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950754-D066-BDA1-DE0B-9273F5DCD460}"/>
                </a:ext>
              </a:extLst>
            </p:cNvPr>
            <p:cNvGrpSpPr/>
            <p:nvPr/>
          </p:nvGrpSpPr>
          <p:grpSpPr>
            <a:xfrm>
              <a:off x="5389844" y="2197388"/>
              <a:ext cx="1013719" cy="982286"/>
              <a:chOff x="1142133" y="2096363"/>
              <a:chExt cx="1013719" cy="982286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3C28A8E-3E2C-0486-48DB-D79AC617E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C8C2212-AA34-A4B0-EE6E-318EB948C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3F16383-7FBF-9816-B025-EE2F8363567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1BF781-6723-4F09-3DC7-A549EB11A0B0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3B3542A-D508-12A7-9F66-CEFDF1C5E96C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D893A1D-EAA6-C024-DBEF-D9A75F80C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FDDF9C2-EA2E-380A-E3D2-AC7C0EEE4021}"/>
                </a:ext>
              </a:extLst>
            </p:cNvPr>
            <p:cNvGrpSpPr/>
            <p:nvPr/>
          </p:nvGrpSpPr>
          <p:grpSpPr>
            <a:xfrm>
              <a:off x="6445661" y="2193740"/>
              <a:ext cx="1013719" cy="982286"/>
              <a:chOff x="1142133" y="2096363"/>
              <a:chExt cx="1013719" cy="982286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26F966D-EFD9-CBC7-D0AA-51EF9F15A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CAF9FEA3-866D-FD12-7273-49EAA8EF5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E3F2E9F-4379-DF01-2BB7-E5B60B75363F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1E8450-C74F-3E62-A640-8489A6E88DDF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4CF079C-D0DF-5978-F88E-3AE1B18EC669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F8C1BA1A-18F2-6C13-F971-2024D5F3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2D5BB9D6-432B-E974-DF28-FCB7067F6E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BAC300D-CF36-072D-E535-CEC4929DD8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t="14051" b="14051"/>
          <a:stretch/>
        </p:blipFill>
        <p:spPr>
          <a:xfrm>
            <a:off x="1295445" y="3185195"/>
            <a:ext cx="6479178" cy="28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C1FD6-D3B2-2C1C-589C-0E928C316469}"/>
              </a:ext>
            </a:extLst>
          </p:cNvPr>
          <p:cNvSpPr txBox="1"/>
          <p:nvPr/>
        </p:nvSpPr>
        <p:spPr>
          <a:xfrm>
            <a:off x="4328421" y="1248006"/>
            <a:ext cx="4732482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Each token has information about the position in the sentence.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close to each other should be close in the embedding’s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distant/different should be distant in the embedding’s space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C6B441F-FC4F-4DD2-1EE6-F534DA6FCDFC}"/>
              </a:ext>
            </a:extLst>
          </p:cNvPr>
          <p:cNvGrpSpPr/>
          <p:nvPr/>
        </p:nvGrpSpPr>
        <p:grpSpPr>
          <a:xfrm>
            <a:off x="0" y="1453154"/>
            <a:ext cx="4063579" cy="2803112"/>
            <a:chOff x="5043762" y="1562882"/>
            <a:chExt cx="4063579" cy="2803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C82F4D-FAD1-F230-1983-1695609D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443670" y="2187694"/>
              <a:ext cx="1133420" cy="582515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7F332F-B86C-7BBD-7DAF-D24FAF123299}"/>
                </a:ext>
              </a:extLst>
            </p:cNvPr>
            <p:cNvGrpSpPr/>
            <p:nvPr/>
          </p:nvGrpSpPr>
          <p:grpSpPr>
            <a:xfrm>
              <a:off x="6556418" y="2878611"/>
              <a:ext cx="712645" cy="902608"/>
              <a:chOff x="1443207" y="2176041"/>
              <a:chExt cx="712645" cy="902608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BF9CF16F-300E-D721-023A-C157FBACEF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1E957E7-E3F7-3B66-72C1-CEE285866D2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B6F0639-A265-AE8D-9507-C7E5829C905D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B46E84F-CD22-A8CD-E691-2AD2C8C71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C51B57-EB7D-E1F5-2FD7-817302BCA0D7}"/>
                </a:ext>
              </a:extLst>
            </p:cNvPr>
            <p:cNvSpPr txBox="1"/>
            <p:nvPr/>
          </p:nvSpPr>
          <p:spPr>
            <a:xfrm>
              <a:off x="7070836" y="1562882"/>
              <a:ext cx="79047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TOKEN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7C8E6D7-2A94-1E4B-FE70-37FBD5D4BA5C}"/>
                </a:ext>
              </a:extLst>
            </p:cNvPr>
            <p:cNvSpPr txBox="1"/>
            <p:nvPr/>
          </p:nvSpPr>
          <p:spPr>
            <a:xfrm>
              <a:off x="7297172" y="2506174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ORIGINAL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F25E02A-4B3C-3BCF-2A24-33422313C970}"/>
                </a:ext>
              </a:extLst>
            </p:cNvPr>
            <p:cNvSpPr txBox="1"/>
            <p:nvPr/>
          </p:nvSpPr>
          <p:spPr>
            <a:xfrm>
              <a:off x="7858281" y="3781219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NEW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0D4D4B5-1952-5A2E-36EF-CF0CECBEDE93}"/>
                </a:ext>
              </a:extLst>
            </p:cNvPr>
            <p:cNvSpPr txBox="1"/>
            <p:nvPr/>
          </p:nvSpPr>
          <p:spPr>
            <a:xfrm>
              <a:off x="5043762" y="2940222"/>
              <a:ext cx="1265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POSITIONAL</a:t>
              </a:r>
            </a:p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ENCODING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57CE4A1-3181-0B06-FFB8-B883B9170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5550" y="3095244"/>
              <a:ext cx="190500" cy="2286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34FC073-0967-0F11-6F97-ED10F3F9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1754" y="1688592"/>
              <a:ext cx="165100" cy="1524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AC378021-85A1-546C-C540-AED244D4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1934" y="2719070"/>
              <a:ext cx="190500" cy="1397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1E17AF9-3D6A-81E0-6FB7-DFA7FC39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98722" y="3895786"/>
              <a:ext cx="1409700" cy="2794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CB3148B-4133-39FB-53A6-1A7145D5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9418" y="2331974"/>
              <a:ext cx="165100" cy="2921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FEC1408-F58F-9E69-71EE-27D951720B02}"/>
              </a:ext>
            </a:extLst>
          </p:cNvPr>
          <p:cNvGrpSpPr/>
          <p:nvPr/>
        </p:nvGrpSpPr>
        <p:grpSpPr>
          <a:xfrm>
            <a:off x="866140" y="5189422"/>
            <a:ext cx="7072590" cy="369332"/>
            <a:chOff x="866140" y="5571386"/>
            <a:chExt cx="7072590" cy="369332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9723CC7-7326-82F6-7466-CEEE6A71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140" y="5578927"/>
              <a:ext cx="3022600" cy="3302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56D71C-57E4-2F94-5DC4-5BA3D3B8472E}"/>
                </a:ext>
              </a:extLst>
            </p:cNvPr>
            <p:cNvSpPr txBox="1"/>
            <p:nvPr/>
          </p:nvSpPr>
          <p:spPr>
            <a:xfrm>
              <a:off x="4076146" y="5571386"/>
              <a:ext cx="3732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rebuchet MS" panose="020B0703020202090204" pitchFamily="34" charset="0"/>
                </a:rPr>
                <a:t> </a:t>
              </a:r>
              <a:r>
                <a:rPr lang="en-US" dirty="0">
                  <a:latin typeface="Trebuchet MS" panose="020B0703020202090204" pitchFamily="34" charset="0"/>
                </a:rPr>
                <a:t>if                       for tokens </a:t>
              </a:r>
              <a:endParaRPr lang="es-ES_tradnl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37FFAE3-11CC-A99D-A3B2-5071FBB6C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4317" y="5609994"/>
              <a:ext cx="685800" cy="2921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8512F71-C99C-2EB6-D49A-EC114DEF5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78330" y="5609994"/>
              <a:ext cx="660400" cy="2921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90BB7BB-3D1A-6352-3EF6-D2EE623EF381}"/>
              </a:ext>
            </a:extLst>
          </p:cNvPr>
          <p:cNvGrpSpPr/>
          <p:nvPr/>
        </p:nvGrpSpPr>
        <p:grpSpPr>
          <a:xfrm>
            <a:off x="949124" y="5987816"/>
            <a:ext cx="4375230" cy="603330"/>
            <a:chOff x="949124" y="5987816"/>
            <a:chExt cx="4375230" cy="60333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0EB38A2-1D43-7806-B3E5-431947AD36BE}"/>
                </a:ext>
              </a:extLst>
            </p:cNvPr>
            <p:cNvCxnSpPr/>
            <p:nvPr/>
          </p:nvCxnSpPr>
          <p:spPr>
            <a:xfrm>
              <a:off x="949124" y="6481823"/>
              <a:ext cx="43752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540113-C794-FE6C-9CFF-74DDF29A5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7056" y="6026873"/>
              <a:ext cx="355600" cy="431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DA40CE-2CDF-ADBD-EEE5-2CA44A55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80590" y="5987816"/>
              <a:ext cx="393700" cy="482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B7E141-B5BE-D3CE-F478-14B0F1D40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3266" y="6020650"/>
              <a:ext cx="393700" cy="41910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B59562-E57A-1296-98E3-F8B4C30A10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3281" y="6389223"/>
              <a:ext cx="0" cy="19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9B178-C18D-9D9D-4FC1-6F68CA948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865" y="6389223"/>
              <a:ext cx="0" cy="19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60429F-A361-93ED-9AA0-415A8E957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3442" y="6391151"/>
              <a:ext cx="0" cy="19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49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7" y="1742178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7" y="3429000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347471" y="136629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347471" y="299863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47A0-EF40-1DAA-5C0D-51FA14CE7DEF}"/>
              </a:ext>
            </a:extLst>
          </p:cNvPr>
          <p:cNvSpPr txBox="1"/>
          <p:nvPr/>
        </p:nvSpPr>
        <p:spPr>
          <a:xfrm>
            <a:off x="347471" y="4887145"/>
            <a:ext cx="3974165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E30BB-D873-B985-C38F-23A78D372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06" y="1148580"/>
            <a:ext cx="3314700" cy="171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5076D2-F7AC-1BCD-26B1-50A48135C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906" y="2806072"/>
            <a:ext cx="3302000" cy="168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1BA9C7-4DF8-EB89-8D08-97724AC25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905" y="3543300"/>
            <a:ext cx="330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6312D-00F4-E388-DA25-AC61787E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" y="1248006"/>
            <a:ext cx="53975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B3C5E-4E4B-4ECB-B401-49B5A227CA21}"/>
              </a:ext>
            </a:extLst>
          </p:cNvPr>
          <p:cNvSpPr txBox="1"/>
          <p:nvPr/>
        </p:nvSpPr>
        <p:spPr>
          <a:xfrm>
            <a:off x="209007" y="6437376"/>
            <a:ext cx="858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Adapted from:</a:t>
            </a:r>
            <a:r>
              <a:rPr lang="en-US" sz="1000">
                <a:latin typeface="Trebuchet MS" panose="020B0703020202090204" pitchFamily="34" charset="0"/>
              </a:rPr>
              <a:t> </a:t>
            </a:r>
            <a:r>
              <a:rPr lang="en-US" sz="1000">
                <a:latin typeface="Trebuchet MS" panose="020B0703020202090204" pitchFamily="34" charset="0"/>
                <a:hlinkClick r:id="rId3"/>
              </a:rPr>
              <a:t>https://datascience.stackexchange.com/questions/51065/what-is-the-positional-encoding-in-the-transformer-model</a:t>
            </a:r>
            <a:r>
              <a:rPr lang="en-US" sz="1000"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1B1D9-E630-9568-E245-EFC4E0BA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98" y="1179068"/>
            <a:ext cx="1397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929" y="708756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929" y="1803213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4650093" y="33286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panose="020B0703020202090204" pitchFamily="34" charset="0"/>
              </a:rPr>
              <a:t>For i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4650093" y="137284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65F7C-A32E-BDC5-F5DE-77E76D9EC3ED}"/>
              </a:ext>
            </a:extLst>
          </p:cNvPr>
          <p:cNvSpPr txBox="1"/>
          <p:nvPr/>
        </p:nvSpPr>
        <p:spPr>
          <a:xfrm>
            <a:off x="6096751" y="2535494"/>
            <a:ext cx="2699778" cy="88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AA423-C774-F838-7356-7805DBB6B79A}"/>
              </a:ext>
            </a:extLst>
          </p:cNvPr>
          <p:cNvSpPr/>
          <p:nvPr/>
        </p:nvSpPr>
        <p:spPr>
          <a:xfrm>
            <a:off x="19594" y="4538996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0E7D46-2F75-0DAF-AC12-21AD4AFAEE04}"/>
              </a:ext>
            </a:extLst>
          </p:cNvPr>
          <p:cNvSpPr/>
          <p:nvPr/>
        </p:nvSpPr>
        <p:spPr>
          <a:xfrm>
            <a:off x="4721353" y="4754073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AFB289F-B06D-205F-2EA2-2875D8DC1860}"/>
              </a:ext>
            </a:extLst>
          </p:cNvPr>
          <p:cNvSpPr/>
          <p:nvPr/>
        </p:nvSpPr>
        <p:spPr>
          <a:xfrm>
            <a:off x="5201686" y="4882896"/>
            <a:ext cx="201264" cy="143241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F46CFE-AF68-04AB-E66F-CE1F7BB094E3}"/>
              </a:ext>
            </a:extLst>
          </p:cNvPr>
          <p:cNvSpPr txBox="1">
            <a:spLocks/>
          </p:cNvSpPr>
          <p:nvPr/>
        </p:nvSpPr>
        <p:spPr bwMode="auto">
          <a:xfrm>
            <a:off x="5588688" y="5010732"/>
            <a:ext cx="284208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ker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2400" kern="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F688A-7B0E-354D-9841-D0958677B08A}"/>
              </a:ext>
            </a:extLst>
          </p:cNvPr>
          <p:cNvSpPr/>
          <p:nvPr/>
        </p:nvSpPr>
        <p:spPr>
          <a:xfrm>
            <a:off x="445158" y="1584658"/>
            <a:ext cx="681597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16DE65-36F7-9395-A346-CBAB05EFC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928" y="4223274"/>
            <a:ext cx="254000" cy="30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1065A7-D4B1-56D1-77D8-9D6A13CB7F33}"/>
              </a:ext>
            </a:extLst>
          </p:cNvPr>
          <p:cNvSpPr txBox="1"/>
          <p:nvPr/>
        </p:nvSpPr>
        <p:spPr>
          <a:xfrm>
            <a:off x="1058081" y="4585944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D3E04-0A1B-5DF4-60FC-8C41A870D563}"/>
              </a:ext>
            </a:extLst>
          </p:cNvPr>
          <p:cNvSpPr txBox="1"/>
          <p:nvPr/>
        </p:nvSpPr>
        <p:spPr>
          <a:xfrm>
            <a:off x="3953682" y="4587732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936BE6-26A7-DE87-F673-86764779AD03}"/>
              </a:ext>
            </a:extLst>
          </p:cNvPr>
          <p:cNvSpPr/>
          <p:nvPr/>
        </p:nvSpPr>
        <p:spPr>
          <a:xfrm>
            <a:off x="1969116" y="1142623"/>
            <a:ext cx="1849849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121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3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D0C87-7A39-62CB-A141-03E9645E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45" y="3093272"/>
            <a:ext cx="66802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F4AB9-012A-C432-89A6-90B1F9A79035}"/>
              </a:ext>
            </a:extLst>
          </p:cNvPr>
          <p:cNvSpPr txBox="1"/>
          <p:nvPr/>
        </p:nvSpPr>
        <p:spPr>
          <a:xfrm>
            <a:off x="929919" y="2378312"/>
            <a:ext cx="8003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4E5B0-F61A-3FD9-938D-7D9C707C6474}"/>
              </a:ext>
            </a:extLst>
          </p:cNvPr>
          <p:cNvSpPr txBox="1"/>
          <p:nvPr/>
        </p:nvSpPr>
        <p:spPr>
          <a:xfrm>
            <a:off x="4115985" y="2378312"/>
            <a:ext cx="187275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 </a:t>
            </a:r>
            <a:r>
              <a:rPr lang="es-ES_tradnl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EB70A2D-222F-AB8A-C53E-BF9461FDA4E2}"/>
              </a:ext>
            </a:extLst>
          </p:cNvPr>
          <p:cNvSpPr/>
          <p:nvPr/>
        </p:nvSpPr>
        <p:spPr>
          <a:xfrm rot="16200000">
            <a:off x="1200861" y="2524050"/>
            <a:ext cx="238666" cy="629938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21AA6256-45D4-3B12-20BE-2553D74D7F3A}"/>
              </a:ext>
            </a:extLst>
          </p:cNvPr>
          <p:cNvSpPr/>
          <p:nvPr/>
        </p:nvSpPr>
        <p:spPr>
          <a:xfrm rot="16200000">
            <a:off x="4957703" y="367319"/>
            <a:ext cx="238666" cy="4937760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FE3B147-363D-1171-1716-422C2A9E8741}"/>
              </a:ext>
            </a:extLst>
          </p:cNvPr>
          <p:cNvSpPr/>
          <p:nvPr/>
        </p:nvSpPr>
        <p:spPr>
          <a:xfrm>
            <a:off x="4927001" y="4485938"/>
            <a:ext cx="268941" cy="344244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28" y="4927448"/>
            <a:ext cx="1827056" cy="10255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30C3FB-6BBF-ADAF-AF45-873377C555BD}"/>
              </a:ext>
            </a:extLst>
          </p:cNvPr>
          <p:cNvSpPr txBox="1"/>
          <p:nvPr/>
        </p:nvSpPr>
        <p:spPr>
          <a:xfrm>
            <a:off x="209006" y="1063460"/>
            <a:ext cx="5365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It allows the model to relate tokens to each other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For 6 tokens with embeddings of 512 elements: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3FA706-5709-5424-A692-27720A3E14DA}"/>
              </a:ext>
            </a:extLst>
          </p:cNvPr>
          <p:cNvSpPr txBox="1"/>
          <p:nvPr/>
        </p:nvSpPr>
        <p:spPr>
          <a:xfrm>
            <a:off x="6157059" y="5368269"/>
            <a:ext cx="21659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Matrix of embeddings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 x 512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9F888-0AE3-BA8E-AAAE-ACB9821FF39A}"/>
              </a:ext>
            </a:extLst>
          </p:cNvPr>
          <p:cNvSpPr txBox="1"/>
          <p:nvPr/>
        </p:nvSpPr>
        <p:spPr>
          <a:xfrm>
            <a:off x="6780628" y="4335738"/>
            <a:ext cx="7168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</a:p>
        </p:txBody>
      </p:sp>
    </p:spTree>
    <p:extLst>
      <p:ext uri="{BB962C8B-B14F-4D97-AF65-F5344CB8AC3E}">
        <p14:creationId xmlns:p14="http://schemas.microsoft.com/office/powerpoint/2010/main" val="55162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0F148-F3B2-E8B5-9005-F4D7DD59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14" y="194758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0EEA-E7E8-3386-7177-EFC45A1A7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60BDED2B-58B7-D96C-D429-E411C5D1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55" y="287586"/>
            <a:ext cx="5427490" cy="5566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0F51F-6B4A-015F-EADD-484649E43285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</p:spTree>
    <p:extLst>
      <p:ext uri="{BB962C8B-B14F-4D97-AF65-F5344CB8AC3E}">
        <p14:creationId xmlns:p14="http://schemas.microsoft.com/office/powerpoint/2010/main" val="42339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8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460845" y="199373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2390135"/>
            <a:ext cx="304800" cy="127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79FF2D-EA93-B663-6EF3-5C82D5570C3E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B11E8-1FAF-E673-B2C1-A03B1E58D61B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6224939" y="3909433"/>
            <a:ext cx="248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9300"/>
                </a:solidFill>
                <a:latin typeface="Trebuchet MS" panose="020B0703020202090204" pitchFamily="34" charset="0"/>
              </a:rPr>
              <a:t>REMEMBER!</a:t>
            </a:r>
            <a:endParaRPr lang="en-US" sz="1400" dirty="0">
              <a:solidFill>
                <a:srgbClr val="FF9300"/>
              </a:solidFill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643C7-6F80-9C03-B927-4FD1768562C8}"/>
              </a:ext>
            </a:extLst>
          </p:cNvPr>
          <p:cNvSpPr txBox="1"/>
          <p:nvPr/>
        </p:nvSpPr>
        <p:spPr>
          <a:xfrm>
            <a:off x="872126" y="4200296"/>
            <a:ext cx="415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Element (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i,j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) means how similar is the embedding of token 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with the  embedding of token j</a:t>
            </a:r>
            <a:endParaRPr lang="en-US" sz="2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6438431" y="301960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4FB87-C3F6-D0D4-6B67-891AB6E1180E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794835-B5F7-0AF2-F409-DEAEBECAC242}"/>
              </a:ext>
            </a:extLst>
          </p:cNvPr>
          <p:cNvGrpSpPr/>
          <p:nvPr/>
        </p:nvGrpSpPr>
        <p:grpSpPr>
          <a:xfrm>
            <a:off x="855221" y="2266988"/>
            <a:ext cx="2293502" cy="292100"/>
            <a:chOff x="855221" y="2266988"/>
            <a:chExt cx="2293502" cy="2921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1FD1185-06DE-CFF8-B976-A54B727D5C5A}"/>
                </a:ext>
              </a:extLst>
            </p:cNvPr>
            <p:cNvSpPr/>
            <p:nvPr/>
          </p:nvSpPr>
          <p:spPr>
            <a:xfrm>
              <a:off x="1321667" y="2286863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E24714-AF68-FE9E-72CA-9D08A4700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221" y="2266988"/>
              <a:ext cx="342900" cy="2921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7A2D87-C3B3-5C5E-2A42-538FE0E2B42C}"/>
              </a:ext>
            </a:extLst>
          </p:cNvPr>
          <p:cNvGrpSpPr/>
          <p:nvPr/>
        </p:nvGrpSpPr>
        <p:grpSpPr>
          <a:xfrm>
            <a:off x="3502954" y="504852"/>
            <a:ext cx="444500" cy="2474228"/>
            <a:chOff x="3502954" y="504852"/>
            <a:chExt cx="444500" cy="247422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2B79B22-ADC9-91A2-38A4-A6977F6E02B3}"/>
                </a:ext>
              </a:extLst>
            </p:cNvPr>
            <p:cNvSpPr/>
            <p:nvPr/>
          </p:nvSpPr>
          <p:spPr>
            <a:xfrm rot="5400000">
              <a:off x="2792150" y="1966454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5A3E02C-AF3F-9129-3F63-E9CE0C37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2954" y="504852"/>
              <a:ext cx="444500" cy="5969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BD0637-3354-0D66-E124-A79C478A2399}"/>
              </a:ext>
            </a:extLst>
          </p:cNvPr>
          <p:cNvGrpSpPr/>
          <p:nvPr/>
        </p:nvGrpSpPr>
        <p:grpSpPr>
          <a:xfrm>
            <a:off x="5453666" y="2343621"/>
            <a:ext cx="838200" cy="1706875"/>
            <a:chOff x="5453666" y="2343621"/>
            <a:chExt cx="838200" cy="17068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3103E4B-2045-8107-503A-C1D7B6A0C9AD}"/>
                </a:ext>
              </a:extLst>
            </p:cNvPr>
            <p:cNvGrpSpPr/>
            <p:nvPr/>
          </p:nvGrpSpPr>
          <p:grpSpPr>
            <a:xfrm>
              <a:off x="5694252" y="2343621"/>
              <a:ext cx="247094" cy="1109975"/>
              <a:chOff x="5694252" y="3067521"/>
              <a:chExt cx="247094" cy="1109975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5370131-7302-B3E8-548A-7030B9E71C50}"/>
                  </a:ext>
                </a:extLst>
              </p:cNvPr>
              <p:cNvSpPr/>
              <p:nvPr/>
            </p:nvSpPr>
            <p:spPr>
              <a:xfrm rot="5400000">
                <a:off x="5728029" y="3033744"/>
                <a:ext cx="179540" cy="247094"/>
              </a:xfrm>
              <a:prstGeom prst="roundRect">
                <a:avLst/>
              </a:prstGeom>
              <a:solidFill>
                <a:srgbClr val="FFFF00">
                  <a:alpha val="44252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161774B-99BC-9487-8115-159957DD83BD}"/>
                  </a:ext>
                </a:extLst>
              </p:cNvPr>
              <p:cNvCxnSpPr>
                <a:stCxn id="11" idx="3"/>
              </p:cNvCxnSpPr>
              <p:nvPr/>
            </p:nvCxnSpPr>
            <p:spPr>
              <a:xfrm>
                <a:off x="5817799" y="3247061"/>
                <a:ext cx="0" cy="930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143CA71-403D-FC7D-EEB6-D3AC2F93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3666" y="3453596"/>
              <a:ext cx="838200" cy="596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081B8-59D0-C5CE-2052-54DE99891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9264" y="3659806"/>
            <a:ext cx="1092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63ABA-1435-C5A8-5F90-4A87ED75B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A3FF-38AD-7118-9E40-B8B104F6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602C79-1513-D45A-B738-885EAF55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542BD-0477-F855-EC81-0443C054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54727-FE6F-10A0-F6F6-862D7C7D8F1A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3DE000A-34CB-49CB-CB72-1D2BC888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76BA5-CB60-F253-E561-82F3214CA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1AB4E7B-F89D-D57B-F605-80DEAE7366CF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7E7542-F7AB-2F95-A083-EFE6E8BDE7C8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03B4E828-54E5-EF24-5231-AC7864830441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AFBE4B3-A005-3606-805C-4DE0147C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33" y="2619255"/>
            <a:ext cx="1110341" cy="353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36D-5B64-D303-A7E6-956474304C97}"/>
              </a:ext>
            </a:extLst>
          </p:cNvPr>
          <p:cNvSpPr txBox="1"/>
          <p:nvPr/>
        </p:nvSpPr>
        <p:spPr>
          <a:xfrm>
            <a:off x="6667911" y="1074573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The sum of each row of the matrix is 1 (like the probabilities).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16F04-838A-7820-145E-33D14BC9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8489"/>
            <a:ext cx="1827056" cy="1025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9BE36-020F-8118-8036-401BB0DC1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962" y="2653852"/>
            <a:ext cx="1574800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D67B5B-1161-8802-B904-512030BAF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96BEB6-4F4F-4503-4FF8-86AFB55A52A4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49D09-5844-0EB7-63ED-B140F7EC597B}"/>
              </a:ext>
            </a:extLst>
          </p:cNvPr>
          <p:cNvSpPr txBox="1"/>
          <p:nvPr/>
        </p:nvSpPr>
        <p:spPr>
          <a:xfrm>
            <a:off x="6656227" y="4230795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‘Probability’ of how similar is word </a:t>
            </a:r>
            <a:r>
              <a:rPr lang="en-US" sz="1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to word j (related to all words)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493DF2-BAA7-CCAD-B61C-2F71641D2337}"/>
              </a:ext>
            </a:extLst>
          </p:cNvPr>
          <p:cNvGrpSpPr/>
          <p:nvPr/>
        </p:nvGrpSpPr>
        <p:grpSpPr>
          <a:xfrm>
            <a:off x="5305777" y="3026525"/>
            <a:ext cx="584200" cy="1623370"/>
            <a:chOff x="5305777" y="3026525"/>
            <a:chExt cx="584200" cy="162337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32A5E1-23DD-E0E0-CDB5-C1E94650F323}"/>
                </a:ext>
              </a:extLst>
            </p:cNvPr>
            <p:cNvGrpSpPr/>
            <p:nvPr/>
          </p:nvGrpSpPr>
          <p:grpSpPr>
            <a:xfrm>
              <a:off x="5474330" y="3026525"/>
              <a:ext cx="247094" cy="1109975"/>
              <a:chOff x="5694252" y="3067521"/>
              <a:chExt cx="247094" cy="110997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82ED6FB-783A-4A9B-51F7-531321055AE9}"/>
                  </a:ext>
                </a:extLst>
              </p:cNvPr>
              <p:cNvSpPr/>
              <p:nvPr/>
            </p:nvSpPr>
            <p:spPr>
              <a:xfrm rot="5400000">
                <a:off x="5728029" y="3033744"/>
                <a:ext cx="179540" cy="2470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44252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A834E7A-1CFF-54DF-124C-890DAC72993B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>
                <a:off x="5817799" y="3247061"/>
                <a:ext cx="0" cy="930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F95B944-EC7B-8325-AC73-758100E66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777" y="4230795"/>
              <a:ext cx="584200" cy="41910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122DD69-D56A-F705-B43E-4A1746D2FD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872" y="4814730"/>
            <a:ext cx="2921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0.12106 " pathEditMode="relative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87529E-CD91-A3B8-633B-6A1C5E5B9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0130-60BC-D4B3-ADA7-222506FA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566D4B-F6A8-6A06-C64D-DEA93EB1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FC7C05-5B06-FC6E-3B92-A38074793B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DB8AE-8DEC-55B2-EFD8-A70EF0D0D63C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B16B00-CBA6-0572-7633-267FC83E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D33E8-132F-EEAF-3846-028950E4C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15A59D4-E56D-13BA-A393-713EEEA21380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D445CC-4B9C-9B4C-0BC3-A2C0FE6AB663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C0BBED9A-0AD4-7993-7E3E-37CD78DC45A1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3772BCE-AE7E-F8CE-CE47-B90B6BFF3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33" y="2619255"/>
            <a:ext cx="1110341" cy="353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C68B5E-869A-FEB3-FC28-553E267322A5}"/>
              </a:ext>
            </a:extLst>
          </p:cNvPr>
          <p:cNvSpPr txBox="1"/>
          <p:nvPr/>
        </p:nvSpPr>
        <p:spPr>
          <a:xfrm>
            <a:off x="6667911" y="1074573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The sum of each row of the matrix is 1 (like the probabilities).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0EEA41-8939-F36D-5653-277C815C3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8489"/>
            <a:ext cx="1827056" cy="1025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33246-FD13-2A02-691F-6183B97B0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962" y="2653852"/>
            <a:ext cx="1574800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5AB34D-B4E3-4874-30EE-44DA61EDC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B2864B-DEEE-8AEB-F58D-2B050A3F50BC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7C140-1E27-A59E-872A-A12301A41F35}"/>
              </a:ext>
            </a:extLst>
          </p:cNvPr>
          <p:cNvSpPr txBox="1"/>
          <p:nvPr/>
        </p:nvSpPr>
        <p:spPr>
          <a:xfrm>
            <a:off x="6656227" y="4230795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‘Probability’ of how similar is word </a:t>
            </a:r>
            <a:r>
              <a:rPr lang="en-US" sz="1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to word j 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32703C-368A-6804-99A8-15AA0CDDD277}"/>
              </a:ext>
            </a:extLst>
          </p:cNvPr>
          <p:cNvGrpSpPr/>
          <p:nvPr/>
        </p:nvGrpSpPr>
        <p:grpSpPr>
          <a:xfrm>
            <a:off x="5233744" y="3026525"/>
            <a:ext cx="838200" cy="1706875"/>
            <a:chOff x="5453666" y="2343621"/>
            <a:chExt cx="838200" cy="17068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CB8A0F-E7EF-C056-7534-A85AB95F39B1}"/>
                </a:ext>
              </a:extLst>
            </p:cNvPr>
            <p:cNvGrpSpPr/>
            <p:nvPr/>
          </p:nvGrpSpPr>
          <p:grpSpPr>
            <a:xfrm>
              <a:off x="5694252" y="2343621"/>
              <a:ext cx="247094" cy="1109975"/>
              <a:chOff x="5694252" y="3067521"/>
              <a:chExt cx="247094" cy="110997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247C9FED-20A0-51DD-5E20-F645012853BE}"/>
                  </a:ext>
                </a:extLst>
              </p:cNvPr>
              <p:cNvSpPr/>
              <p:nvPr/>
            </p:nvSpPr>
            <p:spPr>
              <a:xfrm rot="5400000">
                <a:off x="5728029" y="3033744"/>
                <a:ext cx="179540" cy="247094"/>
              </a:xfrm>
              <a:prstGeom prst="roundRect">
                <a:avLst/>
              </a:prstGeom>
              <a:solidFill>
                <a:srgbClr val="FFFF00">
                  <a:alpha val="44252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F1034C2-D132-BB9F-23CE-00FEAF00BAB1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>
                <a:off x="5817799" y="3247061"/>
                <a:ext cx="0" cy="930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94372-7E2A-85C7-050D-4DDF33DF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3666" y="3453596"/>
              <a:ext cx="838200" cy="59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71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BF10F-672D-814A-6400-5AF20558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27BD-02F0-4606-0CCD-2CCDEC25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E4A3A6-D2E8-EBF8-D965-508DCB4BD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E27CFF-5342-BA38-EEE9-CE169F80EE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0E2810-B1F0-3A83-FFB9-083850638661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6B93E4-48DA-F8A5-8D9F-EA77D5D29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FBE91-425A-85F2-508E-94FAC5876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3FB41D1-DF41-73A0-2699-68864497D573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DB1FAC-5A97-BD95-7336-9EDB4D4CC758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85A1D9B0-713B-8450-348D-2548B95E61CF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F17E170-BA24-754F-5152-D1CE5DFC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029B6D-610E-21BC-497A-ECED63FA1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C4DE97-88CB-94B6-4D77-6B2A5173DEA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D744A-4BE6-5025-5801-E465CA7A5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FB27E-6497-0695-7185-4791B1784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B3D27F-847A-8BA5-8202-DB77125B4959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7BE47-4769-2AD1-7438-965D7001B135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6584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BE12E-C2BD-E8FA-6EE4-E1648F0F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CAD4-1663-4EE0-22E5-572F218D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ECB5EF-2A02-65E5-8EB2-264E6E7E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04248E-C37C-29AE-27F3-01E40DD4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C2098-1072-627B-8D00-5872304529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948AD8-9629-A173-27DC-BC080B2A4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E9C60A-E76D-EABE-FDC0-CE83773541B3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3540B2F-1977-1048-FDA3-8040589545FF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2254ED0-8049-10DF-512E-4A4D3C5C7979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58FE661-1505-CCF0-669D-0164C8849566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932FAE-3ABF-4374-C9C8-57E7696F87E8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C51C70-C2E6-C818-8B5D-554FF6F2BE0D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</p:spTree>
    <p:extLst>
      <p:ext uri="{BB962C8B-B14F-4D97-AF65-F5344CB8AC3E}">
        <p14:creationId xmlns:p14="http://schemas.microsoft.com/office/powerpoint/2010/main" val="13586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  <p:bldP spid="54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0A8FE-1428-C782-5781-C61C1472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485A-0072-60D5-D262-D06AFE5F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1B9DEF-D5BC-B8BF-B7BC-8DA2C36D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652013-CA41-AE93-E51B-C9423B6C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455186-945A-B790-0CE4-7F301AC8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905ACF-F3FB-57A4-3B3A-82B9A5054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C9F4AA-9E65-DD32-54AD-65192D88ADDF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69C51-4020-6CF9-8249-51F87C72F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6B42D-E3A3-7CDC-CF43-3A033B760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5E3349-BC76-AA85-2090-EFCFBF85E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71E083A-4CFA-92E0-1BB5-1C9E95C2A7E1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E7EA7F4-7E1A-7F72-C7CB-9B49D1190D34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524261E-363B-04C3-C9E5-DA63F1269ACC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F911A33-CC20-F767-F837-3DB91743CEAF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F2D16D-A775-27AC-1B1B-AD7D1B3B7494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29097B-EFFC-B2A6-5A77-8C4DFA8F3053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01FB41-E80D-8262-014D-CA131D20F3C9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BBCCD6-CB9E-EDD4-216C-6F5CC681A699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DCF248-8E01-F3E8-E321-1A0177217E60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485CEB-9555-EC9E-E8B4-0B7282CD3FBB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89AD96-FC76-E64A-3C06-C2362D5B5382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D218AB-69C6-CA70-8D85-51511A4ABA52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7EC7CD0-3141-DA3B-8F60-523E4B7167DE}"/>
              </a:ext>
            </a:extLst>
          </p:cNvPr>
          <p:cNvSpPr/>
          <p:nvPr/>
        </p:nvSpPr>
        <p:spPr>
          <a:xfrm>
            <a:off x="1747925" y="2277035"/>
            <a:ext cx="1479369" cy="2617694"/>
          </a:xfrm>
          <a:custGeom>
            <a:avLst/>
            <a:gdLst>
              <a:gd name="connsiteX0" fmla="*/ 672546 w 1479369"/>
              <a:gd name="connsiteY0" fmla="*/ 2617694 h 2617694"/>
              <a:gd name="connsiteX1" fmla="*/ 27087 w 1479369"/>
              <a:gd name="connsiteY1" fmla="*/ 968189 h 2617694"/>
              <a:gd name="connsiteX2" fmla="*/ 1479369 w 1479369"/>
              <a:gd name="connsiteY2" fmla="*/ 0 h 261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369" h="2617694">
                <a:moveTo>
                  <a:pt x="672546" y="2617694"/>
                </a:moveTo>
                <a:cubicBezTo>
                  <a:pt x="282581" y="2011082"/>
                  <a:pt x="-107383" y="1404471"/>
                  <a:pt x="27087" y="968189"/>
                </a:cubicBezTo>
                <a:cubicBezTo>
                  <a:pt x="161557" y="531907"/>
                  <a:pt x="820463" y="265953"/>
                  <a:pt x="1479369" y="0"/>
                </a:cubicBezTo>
              </a:path>
            </a:pathLst>
          </a:custGeom>
          <a:noFill/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7681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C52BE-2F41-17B0-C259-25F121A14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CD4E-645A-8509-1B02-0FA10EE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AB9F1-60B1-9BAD-CD42-198033AC9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712DF5-1110-DE72-21B7-FD97F09AE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DCF1E-1E65-B3E6-49A7-C2370CFC85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38AB52-0C8D-671F-6F48-93C801F3A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132DD1-D8D4-FB79-FF7C-2DA209C22170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3FB7C6-F6A4-3C01-08DA-0DCD1F3FB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92" y="1766264"/>
            <a:ext cx="20828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83C51-8586-AC86-D52D-0DD019BEA70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75176" y="2154275"/>
            <a:ext cx="2057400" cy="19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5B526A-5BB3-B125-CC50-3D57013FCD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09B9D-B3FB-D116-CC4F-9E14654E5DC0}"/>
              </a:ext>
            </a:extLst>
          </p:cNvPr>
          <p:cNvSpPr txBox="1"/>
          <p:nvPr/>
        </p:nvSpPr>
        <p:spPr>
          <a:xfrm>
            <a:off x="3558066" y="174405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32A480-CABE-4739-8F13-466AFE8B7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227E71-63F4-20CF-F0BA-42B4A32F8193}"/>
              </a:ext>
            </a:extLst>
          </p:cNvPr>
          <p:cNvSpPr txBox="1"/>
          <p:nvPr/>
        </p:nvSpPr>
        <p:spPr>
          <a:xfrm>
            <a:off x="3566816" y="21040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56CB31-47C8-19EA-FE69-B118055C205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68492" y="2725936"/>
            <a:ext cx="2057400" cy="195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FD84D1-2703-B3AC-7E92-36AF94D7B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2BB1EFB-AF6F-24B9-B6EF-2E80A5E5D2B3}"/>
              </a:ext>
            </a:extLst>
          </p:cNvPr>
          <p:cNvSpPr txBox="1"/>
          <p:nvPr/>
        </p:nvSpPr>
        <p:spPr>
          <a:xfrm>
            <a:off x="3554116" y="26756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A4BC83-7300-7AC2-3C4B-41D7E3988675}"/>
              </a:ext>
            </a:extLst>
          </p:cNvPr>
          <p:cNvSpPr txBox="1"/>
          <p:nvPr/>
        </p:nvSpPr>
        <p:spPr>
          <a:xfrm rot="5400000">
            <a:off x="4306982" y="238559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. . .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809FB7-F6B8-D6B8-F3E4-1F13A3926BD2}"/>
              </a:ext>
            </a:extLst>
          </p:cNvPr>
          <p:cNvSpPr/>
          <p:nvPr/>
        </p:nvSpPr>
        <p:spPr>
          <a:xfrm>
            <a:off x="3769814" y="1678406"/>
            <a:ext cx="2106364" cy="133550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2B1035E-EE7D-FBDD-E9BD-304636E6B2D3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7F320E8-B8F8-98D6-A35C-BECE062A9FF1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E7AFE15-8242-7393-B15D-74CFC72CB1A7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9706DBD-C529-3E07-3995-EDBF04CF497F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E03C0-12E5-360E-3FF3-C71526958410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63E896-D202-1C2B-FC0C-983077BC9AC0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414284-AC6A-87E4-4B2F-57AC5075ADAB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F68460-215C-C5EE-11B3-AD2A8CCE8B94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33DCC9-1807-1C76-36DB-43ADD0D544B1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F2BB40-1496-8D36-7E0F-CCDD4CED20D2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C61284-8BF7-5965-D093-63CDCF0C6F6C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1FBBC2-17E2-9DAA-1EDB-E9EE134FE97C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B91717-FBE0-CA4D-0A82-FF18D6578A7D}"/>
              </a:ext>
            </a:extLst>
          </p:cNvPr>
          <p:cNvSpPr txBox="1"/>
          <p:nvPr/>
        </p:nvSpPr>
        <p:spPr>
          <a:xfrm>
            <a:off x="3824580" y="179629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78BD21-FEB2-638C-6E41-2BCD093A45D0}"/>
              </a:ext>
            </a:extLst>
          </p:cNvPr>
          <p:cNvSpPr txBox="1"/>
          <p:nvPr/>
        </p:nvSpPr>
        <p:spPr>
          <a:xfrm>
            <a:off x="3820545" y="213822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3BCA10-C040-99AA-CA92-750143CE2582}"/>
              </a:ext>
            </a:extLst>
          </p:cNvPr>
          <p:cNvSpPr txBox="1"/>
          <p:nvPr/>
        </p:nvSpPr>
        <p:spPr>
          <a:xfrm>
            <a:off x="3810699" y="272104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258CCC-8267-923D-CCA0-56820D49A6A5}"/>
              </a:ext>
            </a:extLst>
          </p:cNvPr>
          <p:cNvSpPr txBox="1"/>
          <p:nvPr/>
        </p:nvSpPr>
        <p:spPr>
          <a:xfrm>
            <a:off x="4037140" y="472198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0F95CD-A8E9-9905-EE07-289DF8FEBE52}"/>
              </a:ext>
            </a:extLst>
          </p:cNvPr>
          <p:cNvSpPr txBox="1"/>
          <p:nvPr/>
        </p:nvSpPr>
        <p:spPr>
          <a:xfrm>
            <a:off x="4033105" y="488945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C75443-FD56-0FAD-DFAC-71C09C673297}"/>
              </a:ext>
            </a:extLst>
          </p:cNvPr>
          <p:cNvSpPr txBox="1"/>
          <p:nvPr/>
        </p:nvSpPr>
        <p:spPr>
          <a:xfrm>
            <a:off x="4023259" y="55264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E212823-77F3-31A0-8D5F-F884AFAA065C}"/>
              </a:ext>
            </a:extLst>
          </p:cNvPr>
          <p:cNvSpPr/>
          <p:nvPr/>
        </p:nvSpPr>
        <p:spPr>
          <a:xfrm>
            <a:off x="1747925" y="2277035"/>
            <a:ext cx="1479369" cy="2617694"/>
          </a:xfrm>
          <a:custGeom>
            <a:avLst/>
            <a:gdLst>
              <a:gd name="connsiteX0" fmla="*/ 672546 w 1479369"/>
              <a:gd name="connsiteY0" fmla="*/ 2617694 h 2617694"/>
              <a:gd name="connsiteX1" fmla="*/ 27087 w 1479369"/>
              <a:gd name="connsiteY1" fmla="*/ 968189 h 2617694"/>
              <a:gd name="connsiteX2" fmla="*/ 1479369 w 1479369"/>
              <a:gd name="connsiteY2" fmla="*/ 0 h 261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369" h="2617694">
                <a:moveTo>
                  <a:pt x="672546" y="2617694"/>
                </a:moveTo>
                <a:cubicBezTo>
                  <a:pt x="282581" y="2011082"/>
                  <a:pt x="-107383" y="1404471"/>
                  <a:pt x="27087" y="968189"/>
                </a:cubicBezTo>
                <a:cubicBezTo>
                  <a:pt x="161557" y="531907"/>
                  <a:pt x="820463" y="265953"/>
                  <a:pt x="1479369" y="0"/>
                </a:cubicBezTo>
              </a:path>
            </a:pathLst>
          </a:custGeom>
          <a:noFill/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39ECA2F-8979-4A8F-8CF9-05C234FA3E84}"/>
              </a:ext>
            </a:extLst>
          </p:cNvPr>
          <p:cNvSpPr/>
          <p:nvPr/>
        </p:nvSpPr>
        <p:spPr>
          <a:xfrm>
            <a:off x="5880847" y="2061882"/>
            <a:ext cx="932343" cy="2581836"/>
          </a:xfrm>
          <a:custGeom>
            <a:avLst/>
            <a:gdLst>
              <a:gd name="connsiteX0" fmla="*/ 0 w 932343"/>
              <a:gd name="connsiteY0" fmla="*/ 2581836 h 2581836"/>
              <a:gd name="connsiteX1" fmla="*/ 932329 w 932343"/>
              <a:gd name="connsiteY1" fmla="*/ 591671 h 2581836"/>
              <a:gd name="connsiteX2" fmla="*/ 17929 w 932343"/>
              <a:gd name="connsiteY2" fmla="*/ 0 h 2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343" h="2581836">
                <a:moveTo>
                  <a:pt x="0" y="2581836"/>
                </a:moveTo>
                <a:cubicBezTo>
                  <a:pt x="464670" y="1801906"/>
                  <a:pt x="929341" y="1021977"/>
                  <a:pt x="932329" y="591671"/>
                </a:cubicBezTo>
                <a:cubicBezTo>
                  <a:pt x="935317" y="161365"/>
                  <a:pt x="476623" y="80682"/>
                  <a:pt x="17929" y="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580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A3671-A11B-F1C4-4849-3624CD52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C73E-6E5D-D942-C7E7-CA74F0D2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2B6FDD-1913-4258-10CA-ECBC2E31F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C8B94-E787-D04F-243A-8B5937FFA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7E639C-7080-7050-9859-224484B00E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E97721-4C71-63A4-E749-58D187706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F3DD98-A03A-DFD3-96DB-7CE5E5C5A2B2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7AE1EE-4D3E-C731-09F5-9B7C11058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92" y="1766264"/>
            <a:ext cx="20828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797EED-27C3-628F-7F8E-5DF07119FA2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75176" y="2154275"/>
            <a:ext cx="2057400" cy="19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72FBF-D2C4-3179-44E2-DDBAD2DBEE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F666EC-CEC6-3BC9-DCEF-D44C89133423}"/>
              </a:ext>
            </a:extLst>
          </p:cNvPr>
          <p:cNvSpPr txBox="1"/>
          <p:nvPr/>
        </p:nvSpPr>
        <p:spPr>
          <a:xfrm>
            <a:off x="3558066" y="174405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4F7F52-5992-10FB-E40B-807BC0683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D4BD83-B5EE-0699-9711-83C2FA10C3FE}"/>
              </a:ext>
            </a:extLst>
          </p:cNvPr>
          <p:cNvSpPr txBox="1"/>
          <p:nvPr/>
        </p:nvSpPr>
        <p:spPr>
          <a:xfrm>
            <a:off x="3566816" y="21040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C563CB-CF2B-0186-1096-489B1464976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68492" y="2725936"/>
            <a:ext cx="2057400" cy="195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728E32-9047-534A-D8D1-2770A48FB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E8D3D6-D845-CC07-1AB9-2634F8F4EDD9}"/>
              </a:ext>
            </a:extLst>
          </p:cNvPr>
          <p:cNvSpPr txBox="1"/>
          <p:nvPr/>
        </p:nvSpPr>
        <p:spPr>
          <a:xfrm>
            <a:off x="3554116" y="26756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FB898-A43B-6E77-6C8E-8550B4BD7ED1}"/>
              </a:ext>
            </a:extLst>
          </p:cNvPr>
          <p:cNvSpPr txBox="1"/>
          <p:nvPr/>
        </p:nvSpPr>
        <p:spPr>
          <a:xfrm rot="5400000">
            <a:off x="4306982" y="238559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. . 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C0598B-6C2D-90D4-C598-6F08E20D0DAD}"/>
              </a:ext>
            </a:extLst>
          </p:cNvPr>
          <p:cNvCxnSpPr>
            <a:cxnSpLocks/>
          </p:cNvCxnSpPr>
          <p:nvPr/>
        </p:nvCxnSpPr>
        <p:spPr>
          <a:xfrm flipH="1">
            <a:off x="2920041" y="3098128"/>
            <a:ext cx="336422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3694579-F385-658B-CC30-C59B3E456A5C}"/>
              </a:ext>
            </a:extLst>
          </p:cNvPr>
          <p:cNvSpPr txBox="1"/>
          <p:nvPr/>
        </p:nvSpPr>
        <p:spPr>
          <a:xfrm>
            <a:off x="5934538" y="256193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2FA90C-E1B2-D311-5303-AFEC59B26B6F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131868" y="1882552"/>
            <a:ext cx="0" cy="679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94688A2-0E9C-B1BD-DC17-F827E331AB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726" y="3363562"/>
            <a:ext cx="2010166" cy="216076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F9661C2-C08D-4DE7-4FDE-B14227F95157}"/>
              </a:ext>
            </a:extLst>
          </p:cNvPr>
          <p:cNvSpPr/>
          <p:nvPr/>
        </p:nvSpPr>
        <p:spPr>
          <a:xfrm>
            <a:off x="3769814" y="1678406"/>
            <a:ext cx="2106364" cy="133550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AD140F-DFAF-CA93-4BCF-B8D45A8439AE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1BF5550-FCC2-C3B0-1913-13AF3E7A18E7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348AF55-412F-747E-DDF6-A39116C67595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266CC8E-E89D-840C-849A-CE2EB83175AD}"/>
              </a:ext>
            </a:extLst>
          </p:cNvPr>
          <p:cNvSpPr/>
          <p:nvPr/>
        </p:nvSpPr>
        <p:spPr>
          <a:xfrm>
            <a:off x="3723774" y="3322061"/>
            <a:ext cx="2152404" cy="30458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0C6B5A7-6C0D-404E-2C14-9AF5825B4E08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0E042-7690-9DBD-95C2-0BDBFD249A5B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34A773-65D8-F7A7-E120-E545C59DC6B8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17043A-60BF-FB73-6311-638F6BB5137F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6B55F8-4FA6-32EE-ECAF-997F144E44C0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3A63E-EAE2-FD49-3307-3BA704444B66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476D24-EA95-8620-B3E9-EC9E165485C2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46F269-AD4D-D877-1759-C05DA150E7A3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6C8DA4-1AB6-518C-9419-2DAAFD9B22C7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C5D2C0-8C1F-1E35-E105-26E0C7B41A3E}"/>
              </a:ext>
            </a:extLst>
          </p:cNvPr>
          <p:cNvSpPr txBox="1"/>
          <p:nvPr/>
        </p:nvSpPr>
        <p:spPr>
          <a:xfrm>
            <a:off x="3824580" y="179629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E67E7C-3AD3-CFEC-E1D4-168CF6EE944E}"/>
              </a:ext>
            </a:extLst>
          </p:cNvPr>
          <p:cNvSpPr txBox="1"/>
          <p:nvPr/>
        </p:nvSpPr>
        <p:spPr>
          <a:xfrm>
            <a:off x="3820545" y="213822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ABE033-3535-3F67-3ECD-DF1BD45819A0}"/>
              </a:ext>
            </a:extLst>
          </p:cNvPr>
          <p:cNvSpPr txBox="1"/>
          <p:nvPr/>
        </p:nvSpPr>
        <p:spPr>
          <a:xfrm>
            <a:off x="3810699" y="272104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93CF0-B90E-5531-583D-FE307FC0D2C1}"/>
              </a:ext>
            </a:extLst>
          </p:cNvPr>
          <p:cNvSpPr txBox="1"/>
          <p:nvPr/>
        </p:nvSpPr>
        <p:spPr>
          <a:xfrm>
            <a:off x="4037140" y="472198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8F83FF-5278-F01B-6C02-14C8B7B79D53}"/>
              </a:ext>
            </a:extLst>
          </p:cNvPr>
          <p:cNvSpPr txBox="1"/>
          <p:nvPr/>
        </p:nvSpPr>
        <p:spPr>
          <a:xfrm>
            <a:off x="4033105" y="488945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043C6-151A-97DD-F6E1-18EB0FFCAE3A}"/>
              </a:ext>
            </a:extLst>
          </p:cNvPr>
          <p:cNvSpPr txBox="1"/>
          <p:nvPr/>
        </p:nvSpPr>
        <p:spPr>
          <a:xfrm>
            <a:off x="4023259" y="55264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BD42E-0BF2-35D7-2CE6-68307591E353}"/>
              </a:ext>
            </a:extLst>
          </p:cNvPr>
          <p:cNvCxnSpPr/>
          <p:nvPr/>
        </p:nvCxnSpPr>
        <p:spPr>
          <a:xfrm>
            <a:off x="5825892" y="3656266"/>
            <a:ext cx="736273" cy="116518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0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CE02B-80DE-3AEE-2A22-2C2AD90F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BD8E-3037-6171-A64C-D55CA34E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3818A-F38E-866F-87CF-F7C544F9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29854D-86B3-DA9F-5BEB-3D1219F0F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C5ECAD-C76C-DD61-B1FD-83760FFF16D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A2C2C9-1805-550B-2981-82B3C19C6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727E11-F343-C0DF-6FD7-546C1C7F1FC0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CA2A70-807A-95B8-AB10-13CA9B852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92" y="1766264"/>
            <a:ext cx="20828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ED7190-613D-404A-53CD-C1DAFE524A8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75176" y="2154275"/>
            <a:ext cx="2057400" cy="19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088C4E-0510-1A3A-64B5-8A762FD87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589168-FC53-34A4-F07E-216E1CBC88E6}"/>
              </a:ext>
            </a:extLst>
          </p:cNvPr>
          <p:cNvSpPr txBox="1"/>
          <p:nvPr/>
        </p:nvSpPr>
        <p:spPr>
          <a:xfrm>
            <a:off x="3558066" y="174405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4290C9C-1734-2149-4DBA-E489EA639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2A6723-0DAF-68C5-3575-F245FD39A6FE}"/>
              </a:ext>
            </a:extLst>
          </p:cNvPr>
          <p:cNvSpPr txBox="1"/>
          <p:nvPr/>
        </p:nvSpPr>
        <p:spPr>
          <a:xfrm>
            <a:off x="3566816" y="21040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E724B7-1FE6-66D7-E08E-D2A650552B9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68492" y="2725936"/>
            <a:ext cx="2057400" cy="195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5CA3A0-BC72-EE08-9274-9944ABD7CF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4AA25FE-AC05-AF1F-3460-854FD1867F32}"/>
              </a:ext>
            </a:extLst>
          </p:cNvPr>
          <p:cNvSpPr txBox="1"/>
          <p:nvPr/>
        </p:nvSpPr>
        <p:spPr>
          <a:xfrm>
            <a:off x="3554116" y="26756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82F1DC-0930-D486-5DF7-52A210E310F9}"/>
              </a:ext>
            </a:extLst>
          </p:cNvPr>
          <p:cNvSpPr txBox="1"/>
          <p:nvPr/>
        </p:nvSpPr>
        <p:spPr>
          <a:xfrm rot="5400000">
            <a:off x="4306982" y="238559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. . 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EBBCD7-79B1-8141-E8CE-36274426F14C}"/>
              </a:ext>
            </a:extLst>
          </p:cNvPr>
          <p:cNvCxnSpPr>
            <a:cxnSpLocks/>
          </p:cNvCxnSpPr>
          <p:nvPr/>
        </p:nvCxnSpPr>
        <p:spPr>
          <a:xfrm flipH="1">
            <a:off x="2920041" y="3098128"/>
            <a:ext cx="336422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287411-F533-F300-1CB7-F165349C87E1}"/>
              </a:ext>
            </a:extLst>
          </p:cNvPr>
          <p:cNvSpPr txBox="1"/>
          <p:nvPr/>
        </p:nvSpPr>
        <p:spPr>
          <a:xfrm>
            <a:off x="5934538" y="256193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A6739B-D2FE-3D84-B584-AFE5A5C11A4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131868" y="1882552"/>
            <a:ext cx="0" cy="679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6AA507-C1AC-3403-057F-DB4EA4ADC7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726" y="3363562"/>
            <a:ext cx="2010166" cy="216076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83F33A-4997-493A-142F-95316AD7373C}"/>
              </a:ext>
            </a:extLst>
          </p:cNvPr>
          <p:cNvSpPr/>
          <p:nvPr/>
        </p:nvSpPr>
        <p:spPr>
          <a:xfrm>
            <a:off x="3769814" y="1678406"/>
            <a:ext cx="2106364" cy="133550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D306C5-C33C-9AA0-59E7-34702F2826F9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585431B-5935-75F6-08A2-83E0C21F8AD7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4B9A635-209F-B2E3-4F87-F04769B0F574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EBAB5F7-01F8-6E30-7A8C-4DD962B5085D}"/>
              </a:ext>
            </a:extLst>
          </p:cNvPr>
          <p:cNvSpPr/>
          <p:nvPr/>
        </p:nvSpPr>
        <p:spPr>
          <a:xfrm>
            <a:off x="3723774" y="3322061"/>
            <a:ext cx="2152404" cy="30458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B5D2540-3935-080D-4F99-253D0D19BB4B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D89FE7-0493-B3C1-ED0C-D0E8ED05C5F5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A43F52-1903-0DA7-3594-77AC90AE4FFE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2152A6-64FC-3B97-B889-397E5992266A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FC0D58-E2B3-71D2-B716-E78FE7F05632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2B0207-312F-D7E3-1DCE-37D601F1618E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EB0A67-9C6F-022F-E155-CD372DED3B2C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12951-D1A4-3289-67D9-8A74ADE4FB49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3830E4-9095-0EA9-3100-06C994A679F7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A5C37A-F5E3-A888-4801-D385D3BD1159}"/>
              </a:ext>
            </a:extLst>
          </p:cNvPr>
          <p:cNvSpPr txBox="1"/>
          <p:nvPr/>
        </p:nvSpPr>
        <p:spPr>
          <a:xfrm>
            <a:off x="6081575" y="3161431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weighted</a:t>
            </a:r>
            <a:r>
              <a:rPr lang="es-ES_tradnl" dirty="0">
                <a:latin typeface="Trebuchet MS" panose="020B0703020202090204" pitchFamily="34" charset="0"/>
              </a:rPr>
              <a:t> sum </a:t>
            </a:r>
            <a:r>
              <a:rPr lang="es-ES_tradnl" dirty="0" err="1">
                <a:latin typeface="Trebuchet MS" panose="020B0703020202090204" pitchFamily="34" charset="0"/>
              </a:rPr>
              <a:t>of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original </a:t>
            </a:r>
            <a:r>
              <a:rPr lang="es-ES_tradnl" dirty="0" err="1">
                <a:latin typeface="Trebuchet MS" panose="020B0703020202090204" pitchFamily="34" charset="0"/>
              </a:rPr>
              <a:t>embeddings</a:t>
            </a:r>
            <a:endParaRPr lang="es-ES_tradnl" dirty="0">
              <a:latin typeface="Trebuchet MS" panose="020B070302020209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4C31BD-F018-5EFF-5323-80485DF81850}"/>
              </a:ext>
            </a:extLst>
          </p:cNvPr>
          <p:cNvSpPr txBox="1"/>
          <p:nvPr/>
        </p:nvSpPr>
        <p:spPr>
          <a:xfrm>
            <a:off x="3824580" y="179629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FEE1D6-7408-D0C7-7ED0-6F8DBAD3F26F}"/>
              </a:ext>
            </a:extLst>
          </p:cNvPr>
          <p:cNvSpPr txBox="1"/>
          <p:nvPr/>
        </p:nvSpPr>
        <p:spPr>
          <a:xfrm>
            <a:off x="3820545" y="213822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362FC0-81FF-60AD-16CA-168AB4463E83}"/>
              </a:ext>
            </a:extLst>
          </p:cNvPr>
          <p:cNvSpPr txBox="1"/>
          <p:nvPr/>
        </p:nvSpPr>
        <p:spPr>
          <a:xfrm>
            <a:off x="3810699" y="272104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3560D8-047D-D0FD-641E-26F9A6D9719B}"/>
              </a:ext>
            </a:extLst>
          </p:cNvPr>
          <p:cNvSpPr txBox="1"/>
          <p:nvPr/>
        </p:nvSpPr>
        <p:spPr>
          <a:xfrm>
            <a:off x="4037140" y="472198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35D018-7FE0-82AF-D983-227AE766A65F}"/>
              </a:ext>
            </a:extLst>
          </p:cNvPr>
          <p:cNvSpPr txBox="1"/>
          <p:nvPr/>
        </p:nvSpPr>
        <p:spPr>
          <a:xfrm>
            <a:off x="4033105" y="488945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DF0588-70F7-363E-8A39-62BDFB1F5DAC}"/>
              </a:ext>
            </a:extLst>
          </p:cNvPr>
          <p:cNvSpPr txBox="1"/>
          <p:nvPr/>
        </p:nvSpPr>
        <p:spPr>
          <a:xfrm>
            <a:off x="4023259" y="55264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B362652-1CC2-B103-BA23-177B721D3786}"/>
              </a:ext>
            </a:extLst>
          </p:cNvPr>
          <p:cNvSpPr/>
          <p:nvPr/>
        </p:nvSpPr>
        <p:spPr>
          <a:xfrm>
            <a:off x="1747925" y="2277035"/>
            <a:ext cx="1479369" cy="2617694"/>
          </a:xfrm>
          <a:custGeom>
            <a:avLst/>
            <a:gdLst>
              <a:gd name="connsiteX0" fmla="*/ 672546 w 1479369"/>
              <a:gd name="connsiteY0" fmla="*/ 2617694 h 2617694"/>
              <a:gd name="connsiteX1" fmla="*/ 27087 w 1479369"/>
              <a:gd name="connsiteY1" fmla="*/ 968189 h 2617694"/>
              <a:gd name="connsiteX2" fmla="*/ 1479369 w 1479369"/>
              <a:gd name="connsiteY2" fmla="*/ 0 h 261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369" h="2617694">
                <a:moveTo>
                  <a:pt x="672546" y="2617694"/>
                </a:moveTo>
                <a:cubicBezTo>
                  <a:pt x="282581" y="2011082"/>
                  <a:pt x="-107383" y="1404471"/>
                  <a:pt x="27087" y="968189"/>
                </a:cubicBezTo>
                <a:cubicBezTo>
                  <a:pt x="161557" y="531907"/>
                  <a:pt x="820463" y="265953"/>
                  <a:pt x="1479369" y="0"/>
                </a:cubicBezTo>
              </a:path>
            </a:pathLst>
          </a:custGeom>
          <a:noFill/>
          <a:ln w="317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70DC82F-7328-E20D-F39D-8C9E1C8BB1CD}"/>
              </a:ext>
            </a:extLst>
          </p:cNvPr>
          <p:cNvSpPr/>
          <p:nvPr/>
        </p:nvSpPr>
        <p:spPr>
          <a:xfrm>
            <a:off x="5880847" y="2061882"/>
            <a:ext cx="932343" cy="2581836"/>
          </a:xfrm>
          <a:custGeom>
            <a:avLst/>
            <a:gdLst>
              <a:gd name="connsiteX0" fmla="*/ 0 w 932343"/>
              <a:gd name="connsiteY0" fmla="*/ 2581836 h 2581836"/>
              <a:gd name="connsiteX1" fmla="*/ 932329 w 932343"/>
              <a:gd name="connsiteY1" fmla="*/ 591671 h 2581836"/>
              <a:gd name="connsiteX2" fmla="*/ 17929 w 932343"/>
              <a:gd name="connsiteY2" fmla="*/ 0 h 2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343" h="2581836">
                <a:moveTo>
                  <a:pt x="0" y="2581836"/>
                </a:moveTo>
                <a:cubicBezTo>
                  <a:pt x="464670" y="1801906"/>
                  <a:pt x="929341" y="1021977"/>
                  <a:pt x="932329" y="591671"/>
                </a:cubicBezTo>
                <a:cubicBezTo>
                  <a:pt x="935317" y="161365"/>
                  <a:pt x="476623" y="80682"/>
                  <a:pt x="17929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D486EA-BA73-ED7B-345E-187D4883E4FE}"/>
              </a:ext>
            </a:extLst>
          </p:cNvPr>
          <p:cNvCxnSpPr/>
          <p:nvPr/>
        </p:nvCxnSpPr>
        <p:spPr>
          <a:xfrm>
            <a:off x="5825892" y="3656266"/>
            <a:ext cx="736273" cy="116518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A0F35A-193D-3170-7D62-23D5089F69F8}"/>
              </a:ext>
            </a:extLst>
          </p:cNvPr>
          <p:cNvSpPr txBox="1"/>
          <p:nvPr/>
        </p:nvSpPr>
        <p:spPr>
          <a:xfrm>
            <a:off x="3852087" y="5885533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original </a:t>
            </a:r>
            <a:r>
              <a:rPr lang="es-ES_tradnl" dirty="0" err="1">
                <a:latin typeface="Trebuchet MS" panose="020B0703020202090204" pitchFamily="34" charset="0"/>
              </a:rPr>
              <a:t>embeddings</a:t>
            </a:r>
            <a:endParaRPr lang="es-ES_tradnl" dirty="0"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F3D92-9164-C394-ADF6-B71F95870479}"/>
              </a:ext>
            </a:extLst>
          </p:cNvPr>
          <p:cNvSpPr txBox="1"/>
          <p:nvPr/>
        </p:nvSpPr>
        <p:spPr>
          <a:xfrm>
            <a:off x="2573886" y="587790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weights</a:t>
            </a:r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89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084FE7-8FA8-7974-C175-6889725033C4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132E571-0E87-C406-EF26-96ACD7A6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00050"/>
            <a:ext cx="7772400" cy="56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80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B264-AA89-1A26-A536-06AC5EE2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A56C-85A3-E7E9-A5BA-38FAA7BC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1EC1BD-3F5E-DEDA-75AB-CE8415AD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A27B1-E11B-EA31-2503-41E03E0B84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AAC989-DC36-C866-1F59-1E39E15BA2C0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4ECFAF6-11DD-9CCD-CE52-D6E95653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B6E0B-B1CB-DAD5-D2DE-2E91A3730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B138FD-5EB2-51B5-A39E-FF6B7A156CDC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9A565-9FF1-B1B9-8202-39043D9BA02F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F06A45FF-43ED-8B7F-5892-5784252BE3B7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F343C-152E-5FC8-8F24-E44D60DA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F0D47-4C91-2275-E8BD-F7BDD511C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936463-0A7F-B070-BCD4-2ECE9E8BEC9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F71806-F628-7864-6A4A-150F076AE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49F76-A3C1-ED42-2AD1-7CC504586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4B6CD-27AC-B12D-D6CA-6DF3CE905353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39E07-0BCC-AB5E-D24C-AC2C96BEE060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148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7A0E2-8641-4884-181B-F6FCBC30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90F-CCEB-D8D4-0E6A-E62DB9C9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8FD813-DF93-4B97-91F0-9930D606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DD3C1E-B72C-E449-E07D-0ABC5E31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BF45B1-47CE-6A64-7DF3-B04DD3454A77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CEEE3A-3D2B-F5D2-4474-F56A3588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6C285-BF02-EDC7-1A76-A05CE850E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525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8D040-D6A9-AA92-7C34-9F955779B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DBCE39-81C8-A811-23AA-7C6145AB0408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0775F3-0414-80D8-7FFD-D83694F597C9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D367AC6A-9F81-A7EF-FBE5-8E0E4824F4EA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BA80E7B-77A5-3A9B-6D35-A018322944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02A0D-5758-7E86-2B26-50787BD072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393764" y="4715300"/>
            <a:ext cx="1376885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4E6DF2-89BA-B0E0-3D83-8A6502E8F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F8C714-41EF-1341-1D46-4C7A5BD2689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87F28-8969-7331-883F-BD87D9D7C65C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DD50A-B234-0764-F636-DF21D8267D60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6C290-559D-123E-7CFD-ED4F79C77909}"/>
              </a:ext>
            </a:extLst>
          </p:cNvPr>
          <p:cNvSpPr txBox="1"/>
          <p:nvPr/>
        </p:nvSpPr>
        <p:spPr>
          <a:xfrm>
            <a:off x="6233160" y="3784717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B06E8-FC0F-20C3-CF15-B20EF84BBE35}"/>
              </a:ext>
            </a:extLst>
          </p:cNvPr>
          <p:cNvSpPr txBox="1"/>
          <p:nvPr/>
        </p:nvSpPr>
        <p:spPr>
          <a:xfrm>
            <a:off x="5258666" y="571720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85C3A-9B95-B21D-E6D1-7F027E81648C}"/>
              </a:ext>
            </a:extLst>
          </p:cNvPr>
          <p:cNvSpPr txBox="1"/>
          <p:nvPr/>
        </p:nvSpPr>
        <p:spPr>
          <a:xfrm>
            <a:off x="3300215" y="574089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C6941-73B0-18C4-398A-646A91EC323B}"/>
              </a:ext>
            </a:extLst>
          </p:cNvPr>
          <p:cNvSpPr txBox="1"/>
          <p:nvPr/>
        </p:nvSpPr>
        <p:spPr>
          <a:xfrm>
            <a:off x="7766718" y="574527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E86B8E-FCD1-AB33-1FDC-D9C9EE37D1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745" y="22508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5EF7B5-2BCF-D772-83CB-F404FE77C0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3914" y="2205358"/>
            <a:ext cx="622300" cy="41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20CF5D-4A28-CE8C-D6DE-6A8AA363B4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1292" y="3089843"/>
            <a:ext cx="241300" cy="33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694973-4310-1DF7-A732-F60F5D93EE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0997" y="5062998"/>
            <a:ext cx="241300" cy="33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DC5D03-CC13-814D-9407-2B3069A4C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5364" y="5076877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49F308-D59F-E864-CE69-DCA0DDC9DCFB}"/>
              </a:ext>
            </a:extLst>
          </p:cNvPr>
          <p:cNvSpPr txBox="1"/>
          <p:nvPr/>
        </p:nvSpPr>
        <p:spPr>
          <a:xfrm>
            <a:off x="6284268" y="1567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A42D6C-73CB-FEFE-47A5-F0B814CDC6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249" y="5079441"/>
            <a:ext cx="1519402" cy="2296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20363E-3983-5BA0-24E4-098B753CC9DD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92099A-2687-6AA7-F541-BA325C4FF72A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319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22142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8135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5047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658048"/>
            <a:ext cx="10414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2725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9D770-D193-5304-FCC0-5A3BDE78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76507" y="2908478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CF01-7301-143C-F91D-F61F469AE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39" y="3357776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5FDDC-D32D-0994-425E-CB06A42519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2115" y="2908478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9A909-08F1-0900-A8BC-6FB6D996E614}"/>
              </a:ext>
            </a:extLst>
          </p:cNvPr>
          <p:cNvSpPr txBox="1"/>
          <p:nvPr/>
        </p:nvSpPr>
        <p:spPr>
          <a:xfrm>
            <a:off x="3914461" y="32754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FEC39-4EA2-8588-E2AF-8DBB180510EE}"/>
              </a:ext>
            </a:extLst>
          </p:cNvPr>
          <p:cNvSpPr txBox="1"/>
          <p:nvPr/>
        </p:nvSpPr>
        <p:spPr>
          <a:xfrm>
            <a:off x="2549675" y="32935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F2EE5-4711-405A-9C9B-837B02F10DFC}"/>
              </a:ext>
            </a:extLst>
          </p:cNvPr>
          <p:cNvSpPr txBox="1"/>
          <p:nvPr/>
        </p:nvSpPr>
        <p:spPr>
          <a:xfrm>
            <a:off x="6110937" y="391037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51563-4514-D463-FE8D-460101E50944}"/>
              </a:ext>
            </a:extLst>
          </p:cNvPr>
          <p:cNvSpPr txBox="1"/>
          <p:nvPr/>
        </p:nvSpPr>
        <p:spPr>
          <a:xfrm>
            <a:off x="8526389" y="393845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995439-6852-C2DB-A2E4-8A44C1564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745" y="25175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979FBD-5035-D00C-341A-6FE8FDA8E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3914" y="2472058"/>
            <a:ext cx="6223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384EEC-62F9-F94C-CB59-7C6721C9B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635" y="3270055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555A6-785F-C718-16F5-96870D615787}"/>
              </a:ext>
            </a:extLst>
          </p:cNvPr>
          <p:cNvSpPr txBox="1"/>
          <p:nvPr/>
        </p:nvSpPr>
        <p:spPr>
          <a:xfrm>
            <a:off x="6284268" y="1834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2A2026-7E35-45EA-A35D-B76012407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920" y="3272619"/>
            <a:ext cx="1519402" cy="2296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27E4C1-AEFC-98E9-FC68-6E7296002BB9}"/>
              </a:ext>
            </a:extLst>
          </p:cNvPr>
          <p:cNvSpPr txBox="1"/>
          <p:nvPr/>
        </p:nvSpPr>
        <p:spPr>
          <a:xfrm>
            <a:off x="1571460" y="16934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F41AB-1F6A-5A6F-443E-C3E33E1DDA46}"/>
              </a:ext>
            </a:extLst>
          </p:cNvPr>
          <p:cNvSpPr txBox="1"/>
          <p:nvPr/>
        </p:nvSpPr>
        <p:spPr>
          <a:xfrm>
            <a:off x="3481399" y="8920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611A2-3F1F-8E8A-0082-CB186AF710AC}"/>
              </a:ext>
            </a:extLst>
          </p:cNvPr>
          <p:cNvSpPr txBox="1"/>
          <p:nvPr/>
        </p:nvSpPr>
        <p:spPr>
          <a:xfrm>
            <a:off x="5198211" y="233112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95C047-F1BE-7247-843D-0927593139E1}"/>
              </a:ext>
            </a:extLst>
          </p:cNvPr>
          <p:cNvSpPr txBox="1"/>
          <p:nvPr/>
        </p:nvSpPr>
        <p:spPr>
          <a:xfrm>
            <a:off x="857394" y="4365062"/>
            <a:ext cx="790560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rebuchet MS" panose="020B0703020202090204" pitchFamily="34" charset="0"/>
              </a:rPr>
              <a:t>Each row of the Attention Matrix captures: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meaning of the word (token).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position of the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interaction with the other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rebuchet MS" panose="020B0703020202090204" pitchFamily="34" charset="0"/>
            </a:endParaRPr>
          </a:p>
          <a:p>
            <a:r>
              <a:rPr lang="en-US" sz="2200" dirty="0">
                <a:latin typeface="Trebuchet MS" panose="020B0703020202090204" pitchFamily="34" charset="0"/>
              </a:rPr>
              <a:t>In the Self-Attention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K = V</a:t>
            </a:r>
            <a:r>
              <a:rPr lang="en-US" sz="2200" dirty="0">
                <a:latin typeface="Trebuchet MS" panose="020B0703020202090204" pitchFamily="34" charset="0"/>
              </a:rPr>
              <a:t> are the embeddings of the word of the sentence.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B69E1-0743-A1A0-BCB2-429273D722A3}"/>
              </a:ext>
            </a:extLst>
          </p:cNvPr>
          <p:cNvSpPr txBox="1"/>
          <p:nvPr/>
        </p:nvSpPr>
        <p:spPr>
          <a:xfrm>
            <a:off x="3150602" y="260125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3C7F9-C29D-0A70-6F0D-A1FACE782DAF}"/>
              </a:ext>
            </a:extLst>
          </p:cNvPr>
          <p:cNvSpPr txBox="1"/>
          <p:nvPr/>
        </p:nvSpPr>
        <p:spPr>
          <a:xfrm>
            <a:off x="4655314" y="335360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250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D8C33-6DAE-BCF0-DF64-C07799C2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973616"/>
            <a:ext cx="7772400" cy="5498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F0FDA-AA96-29B8-8A50-724AE48D8A5A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3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67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605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</p:spTree>
    <p:extLst>
      <p:ext uri="{BB962C8B-B14F-4D97-AF65-F5344CB8AC3E}">
        <p14:creationId xmlns:p14="http://schemas.microsoft.com/office/powerpoint/2010/main" val="6824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F5EA7-6048-0DE4-4431-AE17957C7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BF2C-6E19-0594-D65B-9A687678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E5919-A72B-99B3-8816-16BFE38DD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DEA6DA4-04E7-F211-D226-031532EC43E0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EBBAF6-FD66-0151-ADC9-4D3D56BAF497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73292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8B8C3-3C16-58FA-8608-B3B16AFE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F008-7B09-2F07-206D-D2A57B64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C23D8-4952-4653-9C7F-237DF248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F3106-7066-C6FB-E900-933544D5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507842-D3DA-206E-9DAB-B8C91B20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F4ABDF-7DF9-4DDC-8BAF-B5BE2FB4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53D29D5-88DD-1F4A-45DE-13FAA86E497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42F5055-6D1D-5CF1-8640-485C3FC086E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F5C4E59-4AD4-AEDC-04C1-EA9C98E529B0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BC9742-E214-F7BD-B7F2-F704BFF9FDAF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A92FCA-CAE8-A6AB-D2BB-3BF7236E182E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</a:t>
            </a:r>
            <a:endParaRPr lang="en-US" sz="8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18878C1-51E4-539B-A5B1-65A5D5383FF6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415235-6D16-4153-1D20-8274D1DEA9FC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 dirty="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01FF3F-3D4D-6B06-0050-B8AFCC38B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1C79075-DE93-4699-6DAC-F70C2D5B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B88DFA8-EE08-685E-ED71-2BDFA647B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3215-4289-756E-6357-9AB209D8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FE71-9EE6-6948-F3E1-A410FDB8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86DAA-CFE5-5EBA-C9B5-BD3D77A6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BCC5E-9ABC-C757-AF47-0ABC086E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1626FF-2D2E-C472-3DAE-A07312448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445EBA-0F30-3FFF-04F4-973E1BBE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5AFBFE-D2A1-F484-A81F-9DAA7D3EC908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FBF821-30BF-FB7B-039B-29C428FB054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7B4676-49A6-A3C8-5AE0-69BC166A644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2249EF-999D-781D-F6C0-07E387257681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B157FD-CF03-59D1-83BF-80523179948D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8A570-C2FA-7505-B1BD-094B4A8ACB65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D8955E-4AD5-7450-0AD2-71DA12E7CC19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B4DF49-CAF8-F373-4DC1-C370692AA0D5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8CC5EB-9FC9-E7B9-8034-E7AF9EA52FDB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3FBB540-AD3E-C334-CF03-A4EED76BC4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4F88BE-A637-B207-6AE5-94BE6BEE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764B77-3EE5-85E1-5349-8CDD7BB389E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30C4B3A-2BC7-EF03-810D-A23CE3412E0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683E3B6-B208-2462-11DC-41B96B06063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6AA3A0-4BA0-6F5B-3D06-CD47C9705792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E7EE3A1-AD10-CF35-850C-2DACA65303D9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38B1FD-052B-97C5-EDB3-887DA310D5DE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8E35EE-51F4-48CF-3A27-99812F2D9C4F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4ABA49-99EB-3BD7-B559-113D6F69C86C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C0B8C1D-3CB1-0E30-4598-50D3F8467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F01F0BF-2214-D6D2-6DA2-C842AF51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CCB7EF3-0C76-C7E0-D02A-140B96402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EBD78F1-B665-F902-D7B1-C5BDCFE31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C394DD7-79B6-46D5-6C1D-C4921F92C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7C7741C-6661-9735-D334-9B8BAA21C5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47D0DC5-0269-5C89-52CC-7FB1B07DC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59DB75C-9BA8-0560-0515-98BFFFBC65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B2BA85A-427E-C269-E349-8D697E22AA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1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C92C5-5A38-C3E1-A3B1-737716C2A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294F-7D4B-D4E8-1440-A5F7651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9BC07-4E36-F2BB-1FA0-051C40D3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D6B42-EE8F-AF1E-BA00-C168CFDD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677BF5-84D8-A5C8-6E30-0A1685DB8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54151D-74A0-D3F8-775C-01762E70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B8993B-2F71-C1C9-4CC0-2DA81A84265B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BC68DE-352C-85D5-5477-C2644C61682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2DAF2C-8646-83F5-2C78-3259388B810F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6E94A7A-3812-88BB-1042-C8A56FB30C8F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8F763-A5DC-C54D-7014-9247D1E4BA4C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9EB4F7-C448-EE12-ED3B-DE4F985286A8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AAB6D3-636C-D223-1A9C-CCBAD9710003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45C777-0E37-48E2-AE30-56BC7BE2EE18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F04D22-102A-3BA0-DCEE-7D7B4647F322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D93BDD-46CE-85C5-218D-C42E79B913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5EFC4C-B4D6-7D6A-2B0B-8BA5233462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6DE1BB-FA11-18CC-494A-0E5F3FCEAC0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28734F0-6758-CD16-B688-AFFEE4D7091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908AAA69-6B6D-AA44-9AF3-97DE9E866B3B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F5297B-A7AB-234E-6C77-95AB39E32AC5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380A05-0D04-E8DA-6A0B-1BE466936417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B1A218F-7F74-2C04-B7D2-363633F8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5C33142-5DC9-D236-4872-FFAB5B06D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00D86E5-2BF7-86F4-BE3B-54D6E18BB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213FB8-317B-60C2-3E70-5DD541787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7C84C32-A165-4B35-FC0D-C886BD8615E7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A082083-59AA-3373-8D91-2F0B7F0B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CCD3036-45C5-20CC-5246-97F62D52D7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1CDD670-B709-FC3F-7713-2C71E57BA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2EDCCA-9BCC-39ED-4272-5AC3C233D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10A3D9-C12C-B1AA-1B1F-D96A9D83253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37A873DF-14E8-052E-4FF8-84471CE82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19CB060-A7C2-E5DA-4812-B83528B26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0C51E9A-4C17-128E-4C45-D705D5A7F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CECA0A7-A712-D9D5-D2FA-08D27860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5005B51-C3E3-EA0F-2423-7739E0DDF646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97696B-2BF9-D923-C78C-EE36D82B1874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36F55A-AE00-023C-FDD8-D1F3FDC3B5D3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227480-4816-80B8-A657-4B6D2FCB6C81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3A3AD2-2226-6149-6081-DFEDA2E8C878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7B9975A-4172-4575-2A79-7710D356F8FC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6496A08-4272-25D5-8483-A4615F852C1A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5C5D980C-5E1C-3F13-9DB5-70D1F68EB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A3041B0-FB16-E2AA-7588-201BA5D8A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056E05E-67AB-BABE-035F-BA028A22A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58E6736-00E6-BE5D-F916-2C2BE5460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F03CEFF-8EFF-15CD-163A-C58EE334DD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63D6A70-8C70-E03F-AA15-8B81237C03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AD735C98-9537-5F4F-0A3C-C7F5D51209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EE694BE-3543-5587-F263-B3FDB06BBB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75B34BA-D659-99FB-347A-CA670BCA1F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E90AC65-E72B-4AAE-06CF-2CBF3C0CFA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4A4DD3B-9FFF-0D05-3370-DBDB651B4F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5BB038F2-FC45-4E1B-8CC7-BB229AEADA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88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4CEEF-56B4-F0D6-F2CC-3701500E3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FD64080C-5AB6-55F3-C43A-AB0A71051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4" y="-382734"/>
            <a:ext cx="12225867" cy="72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66C9B-4CB9-166D-DC62-D6632CD2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C6CDA-4C5D-4F8C-D6C9-A76842E04970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74DA53-551F-11BA-FE6D-B136DD510C4C}"/>
              </a:ext>
            </a:extLst>
          </p:cNvPr>
          <p:cNvSpPr/>
          <p:nvPr/>
        </p:nvSpPr>
        <p:spPr>
          <a:xfrm>
            <a:off x="8249194" y="1423851"/>
            <a:ext cx="174147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89561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A905-64F5-B2A6-6E69-5FE71F0A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2200-730C-0656-FFD6-540826A3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4E066-31E5-F541-F90D-0105272A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BF482-3417-E8C6-9627-E62847E8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69E74-4BC7-A9F0-C611-6C09FA43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162F5-3708-1B8A-8FDC-80B3BD7D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90FEC1-653B-FE66-5702-41AADD85F404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97966D-4DA5-D10D-96FC-849E862029EF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B19325-C75A-41AE-C205-2752CD7511C3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BB5C45-72E4-DC8B-5270-E69A1C945031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D999DA-BAAC-40B1-201B-53B11BA1409F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35758B-8D76-91A4-F2B5-90F611ECF1A0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4DEEE0-9708-B587-6D40-125F37DC625C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579CCC-C79F-883B-62E0-7C5FAFA261E8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B6758D-41E6-2D17-5B06-A9B13ECAD46E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B049FD9-7C6F-B447-6EF1-555B6AFE1A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19705A-4394-4466-63CC-0E7DAF3E40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00133BA-E065-DFD4-2949-BF6C0773059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7C85AED-80DA-E830-0869-C2E03D296F84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997475F-3A21-130E-DF46-4E7E47D4A66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9CDA989-7B1B-967F-0A85-F257D53B9DBE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63E41F-C254-7284-38A1-C15FD5304A9D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16482EBB-F153-35DD-C72A-96F3ECB2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216D253-5C4D-D688-3061-EE25174F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D947005-0736-049F-FF9A-D066FDD82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9B518B6-20FC-F077-CC9A-FD1E02E2DA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CA9D672-19DF-48CB-24C1-7FCD992FE03A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6796E273-4508-FEBF-5695-5700ADB3E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20FC934-9A61-1936-F4BF-30D71E5B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9D6130B-6930-F744-ABDD-8A8CF715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381DFF-F8E1-54D4-F5BC-84FD3C97A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A8DC9B-AE1C-C300-D15E-46668FA8F87C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985C556-AB8C-E87E-4164-D33388018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0B03999-9D3F-3C8A-2529-AC6C404DF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AD2DFF-4171-9FED-BD19-A47E72C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0993D50-2E8B-0153-47B7-BDFB9334C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7E5A323-3785-0FFC-1ABE-4C7493BAD2DC}"/>
              </a:ext>
            </a:extLst>
          </p:cNvPr>
          <p:cNvCxnSpPr>
            <a:cxnSpLocks/>
            <a:stCxn id="69" idx="2"/>
            <a:endCxn id="74" idx="0"/>
          </p:cNvCxnSpPr>
          <p:nvPr/>
        </p:nvCxnSpPr>
        <p:spPr>
          <a:xfrm>
            <a:off x="5237638" y="3551738"/>
            <a:ext cx="0" cy="39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8748220-31EC-B58A-A29C-D92966231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111229" y="3949275"/>
            <a:ext cx="252818" cy="5486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4E8E5B1-1308-981A-DCB0-D05C4A6F0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429665" y="3949275"/>
            <a:ext cx="252818" cy="5486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40C96D0-E289-3C2B-BFAD-C618D05E5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756639" y="3950208"/>
            <a:ext cx="252818" cy="5486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4DE19E0-7611-FE7D-539D-BEE0E46DA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6079344" y="3950208"/>
            <a:ext cx="252818" cy="54864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3C28D2C-A4E5-5712-099C-1F10EDEC4D54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5556074" y="3547872"/>
            <a:ext cx="4269" cy="40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ACFB1CB-2BFB-E303-A8B2-B05B55B59A2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5883048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B93FBB-AE8D-F7D9-163B-EB9DBA0B5F1F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6205753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573720B-2CBF-049F-63D6-C9325D5C0013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4CE2604-7DF1-DAAE-DD76-1DFBEC63DCE8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40E80A-9AD7-B7D0-8FF1-326A55225EDA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0CD5E6-3BE2-8909-C3FC-9BBEA595E5C0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D5F4C16-AF34-9066-981E-51CF092824CE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C1F050DB-E2AE-2510-87EC-7D1A9B3C15D8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4FBE90F-6F19-D6BD-FB39-620EFF3EB62E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8F9CE864-B681-8EE5-68EF-596C860133F3}"/>
              </a:ext>
            </a:extLst>
          </p:cNvPr>
          <p:cNvSpPr/>
          <p:nvPr/>
        </p:nvSpPr>
        <p:spPr>
          <a:xfrm rot="5400000">
            <a:off x="5672702" y="4032803"/>
            <a:ext cx="84531" cy="1214240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94F0445-1EFA-AB76-036A-ED5147F06149}"/>
              </a:ext>
            </a:extLst>
          </p:cNvPr>
          <p:cNvSpPr txBox="1"/>
          <p:nvPr/>
        </p:nvSpPr>
        <p:spPr>
          <a:xfrm>
            <a:off x="5472488" y="4689199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8BB46D76-AC72-2A6F-5A5D-B2E14ABB2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BBC5BFC-AD53-3B82-51B8-3EE30B27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3008561-FE75-D9D7-C59B-5F4E844FB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CD0DB64-DFBA-8BDA-84DC-A496B70BA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99F9006-961C-7F70-088F-6A3D8F2E9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4CB89CB-4884-4A75-3F5C-83C552655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7819602-A313-8864-900B-1C85D5AF4E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6C22487-BF63-76C5-1227-0F73CA9A09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7AF5E0C-110B-364C-B71F-339353281A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33E0055-333A-8E97-DF58-6D5AA76B58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71CC10-7657-A775-3647-D2A6A18BA1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EF9EACB-3F13-C5CF-305A-925CA0CAFC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97E01C4-A63D-5F5C-7CB4-D5913C6A4E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89162" y="4137623"/>
            <a:ext cx="1132926" cy="15105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390B085-F8F2-FB70-D758-B67E0CAC95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3528" y="4066573"/>
            <a:ext cx="3492500" cy="5715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488B86A4-45FF-4669-6C0C-175EB3B2B3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54271" y="4792407"/>
            <a:ext cx="13081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0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B21F0-54B9-64C3-15C8-A4AFFC5B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0B01-45ED-1CF6-64A2-2CBE7889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BD532-33EB-BE98-BDEA-D4F14AAB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6CB46-93F4-6D5C-65EC-93455860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65D1D6-F9E9-BB9B-AAD6-F37C17B1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2E3EB0-B779-A7E6-3DB8-24605ACE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3FECFE-C05A-2C6E-0535-887134FBC07B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CFD7B8-AAB1-41CA-1D3C-D41A34A44175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2D1924-0CD2-3ADD-F0EC-F7EA9FB9C536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7D9F07-D374-C429-F630-3A7FC632BF24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FBCE32-28A0-207F-B456-65760BDDD3B3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AD42A-144B-2271-A5D3-A0DB1D8446C7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8408AD-2F29-B524-7D2F-65357F206C19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FF165-FE0C-3DD1-4A89-052DF016378F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C918C6-3A18-4382-BD31-F91E2B8E00AB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425E79A-99CE-E275-AE40-0248DF5C10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58880B7-3D3E-35F9-FEC5-A4FA180FB2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1FF82B8-DCEF-30FD-81F6-C3D3D7AA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2BD3F57-A604-CD31-213A-E17DE62A3A5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33B7D6C-4650-B02A-7F53-CA8D01486CF4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A75BEA-2BA2-D095-258B-B49FBAABB5A1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B1182-4286-4B42-47BA-75FCF3EF7FD0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E9D674C-861B-EB4D-049A-443DD25F97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4657CC7-924D-FC98-B32D-BAB1B18EB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2BC01F7-09F8-7EA5-DAD5-D67960CA5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54088C6-7B4E-C71D-37F4-71358BA59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FDE6CC1-E0D9-2292-EFB1-2B1584C1C1F8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01A576BC-01C6-865C-BF50-956A1349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042A03A-6EB7-2783-4DD2-F82B2EF6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8D67FD-18C1-41AB-3B53-A7361135D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B2CA283-69EC-B36B-FE87-53051E033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5B51C9-B06F-6B70-2301-0BE3F5A2D701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EA9240A6-2717-5688-9BF1-DA7ED91F8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7C164D3-E0A4-30CF-D79B-78FB0B85E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440A49B-438F-2AA2-1F4E-559147046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3188B3F-E570-964C-C121-6038AAD8C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C8858E-9297-E7C8-5FA3-79523DBD22DA}"/>
              </a:ext>
            </a:extLst>
          </p:cNvPr>
          <p:cNvCxnSpPr>
            <a:cxnSpLocks/>
            <a:stCxn id="69" idx="2"/>
            <a:endCxn id="74" idx="0"/>
          </p:cNvCxnSpPr>
          <p:nvPr/>
        </p:nvCxnSpPr>
        <p:spPr>
          <a:xfrm>
            <a:off x="5237638" y="3551738"/>
            <a:ext cx="0" cy="39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ADC5EE37-162B-7479-B9AE-44341AF59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111229" y="3949275"/>
            <a:ext cx="252818" cy="5486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F894860-BC4D-A471-A3DE-1B5808EF3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429665" y="3949275"/>
            <a:ext cx="252818" cy="5486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4263A1A-B103-37FB-D19D-BD8BF0413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756639" y="3950208"/>
            <a:ext cx="252818" cy="5486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B41815-D3B7-DA33-20A2-3BD9BA2AF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6079344" y="3950208"/>
            <a:ext cx="252818" cy="54864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05BEFE6-1165-5E07-A00A-94144EB09833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5556074" y="3547872"/>
            <a:ext cx="4269" cy="40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FC41C3E-EE02-23A5-ADE2-E066A733C27A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5883048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767AC12-D8BE-FB17-58B4-C71554EA9253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6205753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A0156AC1-E462-249B-E1BB-95D4554D9D7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58" y="3734391"/>
            <a:ext cx="978408" cy="97840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7407D15-3810-B848-673F-4F4EF892A3AD}"/>
              </a:ext>
            </a:extLst>
          </p:cNvPr>
          <p:cNvSpPr txBox="1"/>
          <p:nvPr/>
        </p:nvSpPr>
        <p:spPr>
          <a:xfrm>
            <a:off x="7713235" y="407532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EFD843F-AF0C-98B8-2FCB-FE0C5508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27" y="3949275"/>
            <a:ext cx="977379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0EC12E8-36D6-6331-7A24-9DA7BD38C924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105D9B-A39E-AF04-50E6-B716D032D1EF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CA7ADB-3A96-716D-5681-F628ECBCFB72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88BB479-5994-FAE3-E136-A5D71ECFC34F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EA69D6-0430-5B77-C484-4D0ADD584A24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F9BE6544-E3F8-2507-AD38-DD57DE2F3F37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EEAE06-434C-2094-D321-42A3533CB961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D1511EBB-949C-EB46-F719-CE24AACF7308}"/>
              </a:ext>
            </a:extLst>
          </p:cNvPr>
          <p:cNvSpPr/>
          <p:nvPr/>
        </p:nvSpPr>
        <p:spPr>
          <a:xfrm rot="5400000">
            <a:off x="5672702" y="4032803"/>
            <a:ext cx="84531" cy="1214240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9699C60-A016-BCEF-C3FC-F45D2003C5C3}"/>
              </a:ext>
            </a:extLst>
          </p:cNvPr>
          <p:cNvSpPr txBox="1"/>
          <p:nvPr/>
        </p:nvSpPr>
        <p:spPr>
          <a:xfrm>
            <a:off x="5472488" y="4689199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6A0018-F43D-67E0-E0F8-C3045E5CABB9}"/>
              </a:ext>
            </a:extLst>
          </p:cNvPr>
          <p:cNvSpPr txBox="1"/>
          <p:nvPr/>
        </p:nvSpPr>
        <p:spPr>
          <a:xfrm>
            <a:off x="8649326" y="4497915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B39308E-A704-66E3-CC0C-5999171B60B8}"/>
              </a:ext>
            </a:extLst>
          </p:cNvPr>
          <p:cNvSpPr txBox="1"/>
          <p:nvPr/>
        </p:nvSpPr>
        <p:spPr>
          <a:xfrm>
            <a:off x="6959245" y="4689199"/>
            <a:ext cx="6979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F1DFBBD6-040A-72B5-D3D6-8B15C49C2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5243A88-2A57-2839-B3AE-22964E5347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70F59DC1-29C0-686C-B1AF-4AF8F19579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0F333D2-C2F3-C114-701B-FA1755A41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3C6792B-E295-7DF4-487F-4B230159EA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266CED1-B88A-87C0-C687-FEE8D7E9E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1FAB1F0-A1E3-388B-F36B-FF4E27ACEC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B3CAE57-1E48-F1F0-42D3-92E11693E9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2832C95-7CE6-DC0B-E1B5-4348F014F0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C05C49E-6EFE-40EB-2096-593F3DEB9A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185C66B-EBEA-F32E-9550-5A0EDA309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9A2DD00-0A5A-E3E5-AD9F-D2538258CE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C7D2032-E144-9D23-D5F6-101994161A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9162" y="4137623"/>
            <a:ext cx="1132926" cy="15105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70340DD-C0E8-3F02-2363-BB57831676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5302" y="4089377"/>
            <a:ext cx="355600" cy="2159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B41A1B5-0B39-3723-75A4-7B63BDDF812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4066" y="4130601"/>
            <a:ext cx="647700" cy="1651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25C6EECE-1DF4-DB8F-6CAF-2F8B9D8F167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3528" y="4066573"/>
            <a:ext cx="3492500" cy="5715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3B6FE088-899A-E439-5C84-9FF53529C3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54271" y="4792407"/>
            <a:ext cx="13081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E5480-0F17-936C-F1BF-3C83FD1BC65B}"/>
              </a:ext>
            </a:extLst>
          </p:cNvPr>
          <p:cNvSpPr txBox="1"/>
          <p:nvPr/>
        </p:nvSpPr>
        <p:spPr>
          <a:xfrm>
            <a:off x="6298921" y="40943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80684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EB8E-9BB6-B844-BDDF-FFD0BBBE0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396F-D96B-7D55-C6E7-DCF15D00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21924-E8F7-7B2C-4E94-C12A1D85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FA31A-8CC6-7280-FA49-F705963B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AE9B20-95CB-8994-5877-D4C554A1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E11770-504C-0061-736B-0AACF152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E3D78D-1228-54D0-39BD-8FD329C59E4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194C5A-03A9-41D5-E051-731B4F3A63D5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3769B5-D5F6-43F2-B4CF-95F0B0B4EA9B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908C2F-03B6-A0FE-ED8A-4572E2BC9840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245CC0-4E6D-9402-16BC-CBA508C6EC1F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32D3B-F915-64E5-C2FF-5E8CCC7985CC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44CE05-55FE-7DEA-98E1-6A9E936FF3DF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0B9EA1-DB7F-8753-92B2-71EA6F9AD6D0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76EC04-71C9-A4C0-7445-E539944CF02F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F7E348-3596-79B7-D7A4-6B53A45155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DD67965-81AF-3357-EF7C-7BEF8D7559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4A1496A-E07D-0627-A089-4BCEC3148ED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BC852EA-04FE-882A-20EE-5317EEFBC79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C1D0563-251D-821A-2EF1-82C8D91478F2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E2876BB-B844-A499-CC55-7DCCC81BFF5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2E33EC-4E41-1126-84E0-0E62503146D2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04A231-DEB3-2707-7E28-E60F4DF5C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7A00A9-4644-A248-D775-0A8CE306A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BECFEF2-BF24-4304-FC83-EC67E02A2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6A5E934-4F48-DE2B-DD0D-5CE47301B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58D9000-4217-CD7C-E904-666B64240229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096C7D1F-040C-1146-48F0-5FD0E97A7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907B8C-4DC4-1EEC-1595-6D005AA92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516A7F5-6330-419C-AD48-0D2A35455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DF84984-EC4A-ED58-C6BF-50EED1128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3148397-3B5F-8825-B20E-D7292AEB92B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2C71CABB-6C08-AFA1-CD9E-3AA26B5B5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5F89AF8-04DE-CECF-61BC-B8FE27D9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A584E7D-135F-8F8F-31D9-670BDECA4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F2F53F5-6018-4A01-9F8D-7F5ACF0F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B9DF7DB-6A34-D044-04CC-2BCFACBF4043}"/>
              </a:ext>
            </a:extLst>
          </p:cNvPr>
          <p:cNvCxnSpPr>
            <a:cxnSpLocks/>
            <a:stCxn id="69" idx="2"/>
            <a:endCxn id="74" idx="0"/>
          </p:cNvCxnSpPr>
          <p:nvPr/>
        </p:nvCxnSpPr>
        <p:spPr>
          <a:xfrm>
            <a:off x="5237638" y="3551738"/>
            <a:ext cx="0" cy="39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D1CE343-7B11-7767-26AF-FBC2D9E1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111229" y="3949275"/>
            <a:ext cx="252818" cy="5486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524FF59-4EF3-DAFE-81DC-5C1C5672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429665" y="3949275"/>
            <a:ext cx="252818" cy="5486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B55E518-9201-3E2E-333E-655C7EB63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756639" y="3950208"/>
            <a:ext cx="252818" cy="5486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3BDE61-B133-F633-076C-A34F31427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6079344" y="3950208"/>
            <a:ext cx="252818" cy="54864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917FC46-5642-DC46-D46D-C8F3C70725B7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5556074" y="3547872"/>
            <a:ext cx="4269" cy="40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9E5C42-A41C-B184-DEB3-5ED30081DF23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5883048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C1F001-FA67-C196-6B27-E25C679685D0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6205753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1118871E-EA2A-9FEF-24E3-5451B855742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58" y="3734391"/>
            <a:ext cx="978408" cy="97840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5D20C27-C835-CA2D-1405-3C5FC931859B}"/>
              </a:ext>
            </a:extLst>
          </p:cNvPr>
          <p:cNvSpPr txBox="1"/>
          <p:nvPr/>
        </p:nvSpPr>
        <p:spPr>
          <a:xfrm>
            <a:off x="7713235" y="407532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51061CD-723C-6E7D-38B3-C1F6F3C9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27" y="3949275"/>
            <a:ext cx="977379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B191AED-3121-E734-9CB7-04749B31D154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CEEDC62-89F6-F21C-03E6-B028F06F9F15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8AAE7B-EF81-44AD-E8E4-9CED04278386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6208BE-62D4-484A-43B0-8B88A7205942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13F526-E0FF-8D4B-8BD4-408FEB1F7A94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A72038F7-9F92-BE3C-54BE-CB0A69350782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929E4AB-A7C7-4A0E-508E-9E00796D5CBD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217CA020-6240-6807-3E09-CCC016887E17}"/>
              </a:ext>
            </a:extLst>
          </p:cNvPr>
          <p:cNvSpPr/>
          <p:nvPr/>
        </p:nvSpPr>
        <p:spPr>
          <a:xfrm rot="5400000">
            <a:off x="5672702" y="4032803"/>
            <a:ext cx="84531" cy="1214240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DD1F01-E058-48FA-8BB4-B57294F257E7}"/>
              </a:ext>
            </a:extLst>
          </p:cNvPr>
          <p:cNvSpPr txBox="1"/>
          <p:nvPr/>
        </p:nvSpPr>
        <p:spPr>
          <a:xfrm>
            <a:off x="5472488" y="4689199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B6E8543-5BFE-B759-9AF8-AF711E9AC035}"/>
              </a:ext>
            </a:extLst>
          </p:cNvPr>
          <p:cNvSpPr txBox="1"/>
          <p:nvPr/>
        </p:nvSpPr>
        <p:spPr>
          <a:xfrm>
            <a:off x="8649326" y="4497915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6623B0C-A77E-F614-66F2-9AD9AB0B84E0}"/>
              </a:ext>
            </a:extLst>
          </p:cNvPr>
          <p:cNvSpPr txBox="1"/>
          <p:nvPr/>
        </p:nvSpPr>
        <p:spPr>
          <a:xfrm>
            <a:off x="6959245" y="4689199"/>
            <a:ext cx="6979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D86046F7-EB73-2F2E-A925-2FF34A08A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68CFC7E-61E8-565C-A103-6CB2A1A6D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DC5B16B-F497-09F7-7114-1EDA72F12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45BEBED-4450-F1F1-88EB-76F80414C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4B8051-BCC6-048F-84A0-79AA59CCC6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7B3C5DB-2047-7092-9D41-F91FC2A4D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ABEBCD2-5D8F-7326-D190-3853625EE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CBDC782-6B44-4275-FB52-E1B347B882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C49B2F2-ACDF-B596-89C4-B0B443BD27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4EE67C5-D581-D3F2-8DC8-E7ADDAB8D6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FA019F0-4522-DD9E-8790-3E20D7E9DE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8175527-974B-1013-D280-68CB1AE536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972D6E3-ED52-A015-04E5-6454D857F3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9162" y="4137623"/>
            <a:ext cx="1132926" cy="15105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51DA3DD-02B2-3B35-9E32-9720A8F264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5302" y="4089377"/>
            <a:ext cx="355600" cy="2159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588FA54-78A7-65E6-76C5-3F7E76E58CF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4066" y="4130601"/>
            <a:ext cx="647700" cy="1651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22A88896-5F1F-2856-6C95-CDA32BAEEB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3528" y="4066573"/>
            <a:ext cx="3492500" cy="5715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6338FD8-64F8-B3E5-B60C-E965313527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54271" y="4792407"/>
            <a:ext cx="13081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91ECB-CE04-CDFD-213B-BE1108619DB9}"/>
              </a:ext>
            </a:extLst>
          </p:cNvPr>
          <p:cNvSpPr txBox="1"/>
          <p:nvPr/>
        </p:nvSpPr>
        <p:spPr>
          <a:xfrm>
            <a:off x="6298921" y="40943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0066E-96B8-713A-4C78-59A5B327AF15}"/>
              </a:ext>
            </a:extLst>
          </p:cNvPr>
          <p:cNvSpPr txBox="1"/>
          <p:nvPr/>
        </p:nvSpPr>
        <p:spPr>
          <a:xfrm>
            <a:off x="864682" y="5984111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 Learnable in a training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A15E-C45C-BED4-A336-EF3C4A425333}"/>
              </a:ext>
            </a:extLst>
          </p:cNvPr>
          <p:cNvSpPr txBox="1"/>
          <p:nvPr/>
        </p:nvSpPr>
        <p:spPr>
          <a:xfrm>
            <a:off x="2765239" y="1426144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F2F75-779F-5D9A-B947-27A133297E92}"/>
              </a:ext>
            </a:extLst>
          </p:cNvPr>
          <p:cNvSpPr txBox="1"/>
          <p:nvPr/>
        </p:nvSpPr>
        <p:spPr>
          <a:xfrm>
            <a:off x="6471063" y="366199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47FB7-A361-22DA-9FF5-B4F6588F355E}"/>
              </a:ext>
            </a:extLst>
          </p:cNvPr>
          <p:cNvSpPr txBox="1"/>
          <p:nvPr/>
        </p:nvSpPr>
        <p:spPr>
          <a:xfrm>
            <a:off x="2764141" y="2166079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29071-4C8E-31B5-3BEA-82F928279920}"/>
              </a:ext>
            </a:extLst>
          </p:cNvPr>
          <p:cNvSpPr txBox="1"/>
          <p:nvPr/>
        </p:nvSpPr>
        <p:spPr>
          <a:xfrm>
            <a:off x="2758141" y="2923279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04511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DCCE-6E21-7CD0-3EE0-EFFA452F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21" y="1041350"/>
            <a:ext cx="7168445" cy="507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4AA8E-589F-E82D-E779-3FB252502447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5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78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Query, Key and Value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BBD3A-A4C0-ED29-DCA9-42B976CEAD57}"/>
              </a:ext>
            </a:extLst>
          </p:cNvPr>
          <p:cNvSpPr txBox="1"/>
          <p:nvPr/>
        </p:nvSpPr>
        <p:spPr>
          <a:xfrm>
            <a:off x="1173895" y="2049466"/>
            <a:ext cx="10947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452E8-6757-6B97-B925-2BA4DC028248}"/>
              </a:ext>
            </a:extLst>
          </p:cNvPr>
          <p:cNvSpPr txBox="1"/>
          <p:nvPr/>
        </p:nvSpPr>
        <p:spPr>
          <a:xfrm>
            <a:off x="3494649" y="2049466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0BF97-0C66-AD14-4C39-575AED004DF4}"/>
              </a:ext>
            </a:extLst>
          </p:cNvPr>
          <p:cNvSpPr txBox="1"/>
          <p:nvPr/>
        </p:nvSpPr>
        <p:spPr>
          <a:xfrm>
            <a:off x="5675455" y="204946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56F75-7EBA-4A5D-121E-0534828F4B90}"/>
              </a:ext>
            </a:extLst>
          </p:cNvPr>
          <p:cNvSpPr txBox="1"/>
          <p:nvPr/>
        </p:nvSpPr>
        <p:spPr>
          <a:xfrm>
            <a:off x="1350802" y="276970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070C0"/>
                </a:solidFill>
              </a:rPr>
              <a:t>Love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27C7D-B37C-E256-54E5-08E8AEDA4FF4}"/>
              </a:ext>
            </a:extLst>
          </p:cNvPr>
          <p:cNvSpPr txBox="1"/>
          <p:nvPr/>
        </p:nvSpPr>
        <p:spPr>
          <a:xfrm>
            <a:off x="3178894" y="2769252"/>
            <a:ext cx="16145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Romantic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Action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SciFi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rgbClr val="0070C0"/>
                </a:solidFill>
              </a:rPr>
              <a:t>Horror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Comedy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0478A-FACB-00B0-E00A-CCD9C212E00C}"/>
              </a:ext>
            </a:extLst>
          </p:cNvPr>
          <p:cNvSpPr txBox="1"/>
          <p:nvPr/>
        </p:nvSpPr>
        <p:spPr>
          <a:xfrm>
            <a:off x="5311149" y="2769252"/>
            <a:ext cx="24849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Titanic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dark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night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Inception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shining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intouchables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9CD678-E18F-A2ED-358E-52BD34E6E18D}"/>
              </a:ext>
            </a:extLst>
          </p:cNvPr>
          <p:cNvGrpSpPr/>
          <p:nvPr/>
        </p:nvGrpSpPr>
        <p:grpSpPr>
          <a:xfrm>
            <a:off x="2091710" y="2754314"/>
            <a:ext cx="1108551" cy="1459877"/>
            <a:chOff x="2091710" y="2754314"/>
            <a:chExt cx="1108551" cy="145987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5A7338-A481-F26D-6D4B-D14711C0511E}"/>
                </a:ext>
              </a:extLst>
            </p:cNvPr>
            <p:cNvGrpSpPr/>
            <p:nvPr/>
          </p:nvGrpSpPr>
          <p:grpSpPr>
            <a:xfrm>
              <a:off x="2091710" y="2969759"/>
              <a:ext cx="1087184" cy="1244432"/>
              <a:chOff x="2091710" y="2969759"/>
              <a:chExt cx="1087184" cy="124443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69536B-38C1-3514-27EB-F1C1C8C26381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0C80B24-D51A-B01C-EF5F-2FEBC27DA3E9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3167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1AFFD4E-EBA9-C34C-D7BE-53C66DE3779E}"/>
                  </a:ext>
                </a:extLst>
              </p:cNvPr>
              <p:cNvCxnSpPr>
                <a:cxnSpLocks/>
                <a:stCxn id="6" idx="3"/>
                <a:endCxn id="9" idx="1"/>
              </p:cNvCxnSpPr>
              <p:nvPr/>
            </p:nvCxnSpPr>
            <p:spPr>
              <a:xfrm>
                <a:off x="2091710" y="2969759"/>
                <a:ext cx="1087184" cy="615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DF25C99-B29F-2126-03AD-DE0726399220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918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88FF30-261F-7DD9-861B-98215EF63DCD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12444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65A5D2C-CE2C-2818-0C2B-C0504DF94930}"/>
                </a:ext>
              </a:extLst>
            </p:cNvPr>
            <p:cNvGrpSpPr/>
            <p:nvPr/>
          </p:nvGrpSpPr>
          <p:grpSpPr>
            <a:xfrm>
              <a:off x="2825385" y="2754314"/>
              <a:ext cx="374876" cy="1263911"/>
              <a:chOff x="2825385" y="2754314"/>
              <a:chExt cx="374876" cy="126391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3796EB-B3A8-2F3C-0261-D6A2A79F3878}"/>
                  </a:ext>
                </a:extLst>
              </p:cNvPr>
              <p:cNvSpPr txBox="1"/>
              <p:nvPr/>
            </p:nvSpPr>
            <p:spPr>
              <a:xfrm>
                <a:off x="2825385" y="2754314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0.8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6FF969-BD16-5646-92B8-F184D553828C}"/>
                  </a:ext>
                </a:extLst>
              </p:cNvPr>
              <p:cNvSpPr txBox="1"/>
              <p:nvPr/>
            </p:nvSpPr>
            <p:spPr>
              <a:xfrm>
                <a:off x="2832618" y="3020427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9FAA5E-9D27-1FFB-C131-F080A9C69146}"/>
                  </a:ext>
                </a:extLst>
              </p:cNvPr>
              <p:cNvSpPr txBox="1"/>
              <p:nvPr/>
            </p:nvSpPr>
            <p:spPr>
              <a:xfrm>
                <a:off x="2841958" y="3286538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540A1D-D96B-A206-7553-49CDE92F1CAE}"/>
                  </a:ext>
                </a:extLst>
              </p:cNvPr>
              <p:cNvSpPr txBox="1"/>
              <p:nvPr/>
            </p:nvSpPr>
            <p:spPr>
              <a:xfrm>
                <a:off x="2860886" y="3544660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425FBB-F3F9-7765-828C-9ACB5D49A46B}"/>
                  </a:ext>
                </a:extLst>
              </p:cNvPr>
              <p:cNvSpPr txBox="1"/>
              <p:nvPr/>
            </p:nvSpPr>
            <p:spPr>
              <a:xfrm>
                <a:off x="2868119" y="3802781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0.6</a:t>
                </a:r>
              </a:p>
            </p:txBody>
          </p: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DE8AD0E-6B55-8992-7472-F0014949692A}"/>
              </a:ext>
            </a:extLst>
          </p:cNvPr>
          <p:cNvSpPr/>
          <p:nvPr/>
        </p:nvSpPr>
        <p:spPr>
          <a:xfrm>
            <a:off x="5675455" y="2769252"/>
            <a:ext cx="909060" cy="35889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7971310-DD4D-ECBD-BA90-FBA5D039A25E}"/>
              </a:ext>
            </a:extLst>
          </p:cNvPr>
          <p:cNvSpPr/>
          <p:nvPr/>
        </p:nvSpPr>
        <p:spPr>
          <a:xfrm>
            <a:off x="5715120" y="4018225"/>
            <a:ext cx="2021789" cy="358897"/>
          </a:xfrm>
          <a:prstGeom prst="roundRect">
            <a:avLst/>
          </a:prstGeom>
          <a:noFill/>
          <a:ln>
            <a:solidFill>
              <a:srgbClr val="F3BCC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7" grpId="0" animBg="1"/>
      <p:bldP spid="4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20887" y="3883373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088E1D9F-11AF-D20C-0971-9B634A865869}"/>
              </a:ext>
            </a:extLst>
          </p:cNvPr>
          <p:cNvSpPr/>
          <p:nvPr/>
        </p:nvSpPr>
        <p:spPr>
          <a:xfrm>
            <a:off x="2596442" y="31580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9B8FAABA-91F6-23DA-7E45-0C2FE09FC237}"/>
              </a:ext>
            </a:extLst>
          </p:cNvPr>
          <p:cNvSpPr/>
          <p:nvPr/>
        </p:nvSpPr>
        <p:spPr>
          <a:xfrm>
            <a:off x="2596442" y="386982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ED2284E7-071E-44ED-020D-FAA7262B3986}"/>
              </a:ext>
            </a:extLst>
          </p:cNvPr>
          <p:cNvSpPr/>
          <p:nvPr/>
        </p:nvSpPr>
        <p:spPr>
          <a:xfrm>
            <a:off x="620887" y="326527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BD11D97E-D0ED-49BD-C573-96283FA4788A}"/>
              </a:ext>
            </a:extLst>
          </p:cNvPr>
          <p:cNvSpPr/>
          <p:nvPr/>
        </p:nvSpPr>
        <p:spPr>
          <a:xfrm>
            <a:off x="2596442" y="25834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64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Layer 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Normalization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026" name="Picture 2" descr="Layer Normalization Explained | Papers With Code">
            <a:extLst>
              <a:ext uri="{FF2B5EF4-FFF2-40B4-BE49-F238E27FC236}">
                <a16:creationId xmlns:a16="http://schemas.microsoft.com/office/drawing/2014/main" id="{CC281F9C-4144-0E17-4DFA-F22C608D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77" y="874537"/>
            <a:ext cx="5768294" cy="44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C8BFD-4BC2-BC82-80CE-70A0E3385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25" y="5290455"/>
            <a:ext cx="2979466" cy="769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6C71D-0037-18D8-C708-2BFE5B492FD8}"/>
              </a:ext>
            </a:extLst>
          </p:cNvPr>
          <p:cNvSpPr txBox="1"/>
          <p:nvPr/>
        </p:nvSpPr>
        <p:spPr>
          <a:xfrm>
            <a:off x="6187635" y="2669066"/>
            <a:ext cx="268308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For images of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HxW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pixels and C channels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40B1B-E5F0-12B1-64AA-813803AE9248}"/>
              </a:ext>
            </a:extLst>
          </p:cNvPr>
          <p:cNvSpPr txBox="1"/>
          <p:nvPr/>
        </p:nvSpPr>
        <p:spPr>
          <a:xfrm>
            <a:off x="406400" y="6426200"/>
            <a:ext cx="4434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https://paperswithcode.com/method/layer-normalization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3074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2528708" y="417688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09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Masked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 Multi-Head 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7" y="2261463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73526" y="1860733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00445" y="2307617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64" y="2704018"/>
            <a:ext cx="304800" cy="127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330908" y="4027406"/>
            <a:ext cx="3947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BEFORE SOFTMAX!</a:t>
            </a:r>
          </a:p>
          <a:p>
            <a:endParaRPr lang="en-US" sz="2000" b="1" dirty="0">
              <a:latin typeface="Trebuchet MS" panose="020B0703020202090204" pitchFamily="34" charset="0"/>
            </a:endParaRPr>
          </a:p>
          <a:p>
            <a:r>
              <a:rPr lang="en-US" sz="2000" b="1" dirty="0">
                <a:latin typeface="Trebuchet MS" panose="020B0703020202090204" pitchFamily="34" charset="0"/>
              </a:rPr>
              <a:t>Replace       with</a:t>
            </a:r>
          </a:p>
          <a:p>
            <a:endParaRPr lang="en-US" sz="2000" b="1" dirty="0">
              <a:solidFill>
                <a:srgbClr val="0070C0"/>
              </a:solidFill>
              <a:latin typeface="Trebuchet MS" panose="020B070302020209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so, AFTER SOFTMAX </a:t>
            </a: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it will be zero.     </a:t>
            </a:r>
            <a:endParaRPr lang="en-US" sz="20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254061" y="332260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1889275" y="334075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5778031" y="3333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7DFA4-D128-C6C4-4B60-9B6D91B72A99}"/>
              </a:ext>
            </a:extLst>
          </p:cNvPr>
          <p:cNvCxnSpPr>
            <a:cxnSpLocks/>
          </p:cNvCxnSpPr>
          <p:nvPr/>
        </p:nvCxnSpPr>
        <p:spPr>
          <a:xfrm>
            <a:off x="5545353" y="33192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4CE414-D709-C62F-6B9A-6AA1B7B3D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56910" y="3804981"/>
            <a:ext cx="1376885" cy="10255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D03D0F-04D7-B7A8-16FF-D49ACE269AF1}"/>
              </a:ext>
            </a:extLst>
          </p:cNvPr>
          <p:cNvSpPr txBox="1"/>
          <p:nvPr/>
        </p:nvSpPr>
        <p:spPr>
          <a:xfrm>
            <a:off x="5834496" y="483085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7ABBA1-44CB-15C1-40E1-FC29AEF2BC64}"/>
              </a:ext>
            </a:extLst>
          </p:cNvPr>
          <p:cNvSpPr txBox="1"/>
          <p:nvPr/>
        </p:nvSpPr>
        <p:spPr>
          <a:xfrm>
            <a:off x="5070182" y="3767002"/>
            <a:ext cx="12634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*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140686-1196-1418-EB0D-470E946CCBD5}"/>
              </a:ext>
            </a:extLst>
          </p:cNvPr>
          <p:cNvSpPr txBox="1"/>
          <p:nvPr/>
        </p:nvSpPr>
        <p:spPr>
          <a:xfrm>
            <a:off x="5297217" y="3933058"/>
            <a:ext cx="110158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88FE5-D25B-5ACB-E45D-EC09B662FDD4}"/>
              </a:ext>
            </a:extLst>
          </p:cNvPr>
          <p:cNvSpPr txBox="1"/>
          <p:nvPr/>
        </p:nvSpPr>
        <p:spPr>
          <a:xfrm>
            <a:off x="5526763" y="4099114"/>
            <a:ext cx="93968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7B0E6-6C7A-E80E-557D-06FBD90B0E56}"/>
              </a:ext>
            </a:extLst>
          </p:cNvPr>
          <p:cNvSpPr txBox="1"/>
          <p:nvPr/>
        </p:nvSpPr>
        <p:spPr>
          <a:xfrm>
            <a:off x="5757973" y="4265170"/>
            <a:ext cx="77777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11AEE7-F3C6-0062-F4FE-599E872D66BB}"/>
              </a:ext>
            </a:extLst>
          </p:cNvPr>
          <p:cNvSpPr txBox="1"/>
          <p:nvPr/>
        </p:nvSpPr>
        <p:spPr>
          <a:xfrm>
            <a:off x="5985413" y="4426867"/>
            <a:ext cx="4812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6246B9-8106-F046-A570-F23ADBD54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505" y="4739877"/>
            <a:ext cx="177800" cy="215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418AFA-38E0-D030-63BD-4144B143B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1641" y="4739877"/>
            <a:ext cx="749300" cy="215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BB3673-BB76-6B79-2B18-6E482DCBC2AA}"/>
              </a:ext>
            </a:extLst>
          </p:cNvPr>
          <p:cNvCxnSpPr>
            <a:cxnSpLocks/>
          </p:cNvCxnSpPr>
          <p:nvPr/>
        </p:nvCxnSpPr>
        <p:spPr>
          <a:xfrm>
            <a:off x="5601038" y="4875908"/>
            <a:ext cx="0" cy="57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1B251B0-B874-263C-C3DD-D585834CE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912595" y="5488617"/>
            <a:ext cx="1376885" cy="10255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E6E34F-C2D4-4F8F-1E48-CE162423093B}"/>
              </a:ext>
            </a:extLst>
          </p:cNvPr>
          <p:cNvSpPr txBox="1"/>
          <p:nvPr/>
        </p:nvSpPr>
        <p:spPr>
          <a:xfrm>
            <a:off x="5890181" y="6514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37585E-9166-48AF-2B23-EDB11454CD9D}"/>
              </a:ext>
            </a:extLst>
          </p:cNvPr>
          <p:cNvSpPr txBox="1"/>
          <p:nvPr/>
        </p:nvSpPr>
        <p:spPr>
          <a:xfrm>
            <a:off x="5141365" y="5409310"/>
            <a:ext cx="1194558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  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C65C4E-FE1B-5E51-3393-E87F608660B9}"/>
              </a:ext>
            </a:extLst>
          </p:cNvPr>
          <p:cNvSpPr txBox="1"/>
          <p:nvPr/>
        </p:nvSpPr>
        <p:spPr>
          <a:xfrm>
            <a:off x="5155480" y="5020169"/>
            <a:ext cx="88561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SOFTMAX</a:t>
            </a:r>
            <a:endParaRPr lang="es-ES_tradnl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CDAE1C-B834-566B-1869-B04CE51C0B01}"/>
              </a:ext>
            </a:extLst>
          </p:cNvPr>
          <p:cNvSpPr txBox="1"/>
          <p:nvPr/>
        </p:nvSpPr>
        <p:spPr>
          <a:xfrm>
            <a:off x="5364136" y="5562780"/>
            <a:ext cx="97013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EE7617-F97B-F9B5-E051-AFF6BA36B90F}"/>
              </a:ext>
            </a:extLst>
          </p:cNvPr>
          <p:cNvSpPr txBox="1"/>
          <p:nvPr/>
        </p:nvSpPr>
        <p:spPr>
          <a:xfrm>
            <a:off x="5592426" y="5729749"/>
            <a:ext cx="74571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FB312B-F81B-5672-EEF7-9421529B3121}"/>
              </a:ext>
            </a:extLst>
          </p:cNvPr>
          <p:cNvSpPr txBox="1"/>
          <p:nvPr/>
        </p:nvSpPr>
        <p:spPr>
          <a:xfrm>
            <a:off x="5811854" y="5897139"/>
            <a:ext cx="52129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5A6C0D-1881-066E-B3AC-BBD78EDE87F9}"/>
              </a:ext>
            </a:extLst>
          </p:cNvPr>
          <p:cNvSpPr txBox="1"/>
          <p:nvPr/>
        </p:nvSpPr>
        <p:spPr>
          <a:xfrm>
            <a:off x="6041098" y="6061983"/>
            <a:ext cx="296876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91F7D54-8C4E-1E4C-547C-F582622C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345" y="2568328"/>
            <a:ext cx="342900" cy="419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4D231D2-EA76-7620-7162-8549E3AE5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514" y="2522858"/>
            <a:ext cx="622300" cy="4191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BB56FD5-D491-1ED6-4F4E-DD1B5B4C1EFF}"/>
              </a:ext>
            </a:extLst>
          </p:cNvPr>
          <p:cNvSpPr txBox="1"/>
          <p:nvPr/>
        </p:nvSpPr>
        <p:spPr>
          <a:xfrm>
            <a:off x="911060" y="17442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273023-2951-7F7B-3DAD-E4E399735520}"/>
              </a:ext>
            </a:extLst>
          </p:cNvPr>
          <p:cNvSpPr txBox="1"/>
          <p:nvPr/>
        </p:nvSpPr>
        <p:spPr>
          <a:xfrm>
            <a:off x="2820999" y="9428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389C97-67AE-FF08-B906-A49BC9AFDC56}"/>
              </a:ext>
            </a:extLst>
          </p:cNvPr>
          <p:cNvSpPr txBox="1"/>
          <p:nvPr/>
        </p:nvSpPr>
        <p:spPr>
          <a:xfrm>
            <a:off x="6693446" y="2312757"/>
            <a:ext cx="2218635" cy="3293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CAUSALITY: The model must not be able to see future words.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When word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arrives, we will only have attention values with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, i-1, … 1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It is applied in the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softmax’s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of the heads </a:t>
            </a:r>
          </a:p>
        </p:txBody>
      </p:sp>
    </p:spTree>
    <p:extLst>
      <p:ext uri="{BB962C8B-B14F-4D97-AF65-F5344CB8AC3E}">
        <p14:creationId xmlns:p14="http://schemas.microsoft.com/office/powerpoint/2010/main" val="1546394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The Whole Model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(for translation)</a:t>
            </a: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83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09600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86AB3CA9-87EC-77DF-AFB0-A1F8B6C82EB3}"/>
              </a:ext>
            </a:extLst>
          </p:cNvPr>
          <p:cNvSpPr/>
          <p:nvPr/>
        </p:nvSpPr>
        <p:spPr>
          <a:xfrm>
            <a:off x="2477911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4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Training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092699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FBD4B69-6A58-AFA8-B85B-7DE19429949A}"/>
              </a:ext>
            </a:extLst>
          </p:cNvPr>
          <p:cNvSpPr/>
          <p:nvPr/>
        </p:nvSpPr>
        <p:spPr>
          <a:xfrm>
            <a:off x="4893876" y="904997"/>
            <a:ext cx="349456" cy="414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F1E8-C49B-2C2B-E53E-05B163D5B47B}"/>
              </a:ext>
            </a:extLst>
          </p:cNvPr>
          <p:cNvCxnSpPr>
            <a:cxnSpLocks/>
          </p:cNvCxnSpPr>
          <p:nvPr/>
        </p:nvCxnSpPr>
        <p:spPr>
          <a:xfrm>
            <a:off x="5061735" y="665242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793514" y="247591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&lt;EOS&gt;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3BA1141-341C-A41D-71A0-3AF3A77C673E}"/>
              </a:ext>
            </a:extLst>
          </p:cNvPr>
          <p:cNvCxnSpPr>
            <a:cxnSpLocks/>
            <a:stCxn id="31" idx="6"/>
          </p:cNvCxnSpPr>
          <p:nvPr/>
        </p:nvCxnSpPr>
        <p:spPr>
          <a:xfrm flipH="1">
            <a:off x="5194307" y="1112255"/>
            <a:ext cx="49025" cy="2446588"/>
          </a:xfrm>
          <a:prstGeom prst="bentConnector4">
            <a:avLst>
              <a:gd name="adj1" fmla="val -466293"/>
              <a:gd name="adj2" fmla="val 99987"/>
            </a:avLst>
          </a:prstGeom>
          <a:ln>
            <a:solidFill>
              <a:schemeClr val="tx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89ECBB-4654-F9EE-0D8D-3833ECE88D7A}"/>
              </a:ext>
            </a:extLst>
          </p:cNvPr>
          <p:cNvSpPr txBox="1"/>
          <p:nvPr/>
        </p:nvSpPr>
        <p:spPr>
          <a:xfrm rot="5400000">
            <a:off x="4719346" y="2436205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Backpropagation</a:t>
            </a:r>
            <a:endParaRPr lang="es-ES_tradnl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D4C794-CAF7-39FF-80CA-89BB0C497E01}"/>
              </a:ext>
            </a:extLst>
          </p:cNvPr>
          <p:cNvSpPr txBox="1"/>
          <p:nvPr/>
        </p:nvSpPr>
        <p:spPr>
          <a:xfrm>
            <a:off x="4907835" y="8133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_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3E52F9-4226-8000-3A80-B46A3B5F1228}"/>
              </a:ext>
            </a:extLst>
          </p:cNvPr>
          <p:cNvSpPr txBox="1"/>
          <p:nvPr/>
        </p:nvSpPr>
        <p:spPr>
          <a:xfrm>
            <a:off x="5243660" y="798498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Error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E679-9AA0-DA5D-10E9-14478B11B625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646506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965425" y="956566"/>
            <a:ext cx="1700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61402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2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965425" y="94887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90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3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893876" y="980751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4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681599" y="5811663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58BF8-7B85-6139-3FE1-4F8A628EE711}"/>
              </a:ext>
            </a:extLst>
          </p:cNvPr>
          <p:cNvSpPr txBox="1"/>
          <p:nvPr/>
        </p:nvSpPr>
        <p:spPr>
          <a:xfrm>
            <a:off x="4886859" y="963980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&lt;EOS&gt;</a:t>
            </a:r>
          </a:p>
        </p:txBody>
      </p:sp>
    </p:spTree>
    <p:extLst>
      <p:ext uri="{BB962C8B-B14F-4D97-AF65-F5344CB8AC3E}">
        <p14:creationId xmlns:p14="http://schemas.microsoft.com/office/powerpoint/2010/main" val="394652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983" y="2857500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122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59694-80E4-78B1-3446-98D7767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8704"/>
            <a:ext cx="7772400" cy="4223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478971" y="6041571"/>
            <a:ext cx="832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Dosovitskiy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Alexey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Lucas Beyer, Alexander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Kolesnikov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Dirk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Weissenborn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Xiaohua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Zhai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Thomas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Unterthiner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Mostafa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Dehghani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et al.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worth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16x16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words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Transformers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at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scale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arXiv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preprint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arXiv:2010.11929 (2020).</a:t>
            </a:r>
          </a:p>
        </p:txBody>
      </p:sp>
    </p:spTree>
    <p:extLst>
      <p:ext uri="{BB962C8B-B14F-4D97-AF65-F5344CB8AC3E}">
        <p14:creationId xmlns:p14="http://schemas.microsoft.com/office/powerpoint/2010/main" val="1250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1539" y="1684308"/>
            <a:ext cx="2011680" cy="2011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593C06-7AB7-9E9C-6BA0-B61A128A2F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39" y="1687963"/>
            <a:ext cx="2011680" cy="2008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2071535" y="4031453"/>
            <a:ext cx="50516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Example: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in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35996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7FAD84-8EAC-C2C7-DFA6-9C987390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4" y="3262356"/>
            <a:ext cx="1463040" cy="146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984" y="1797263"/>
            <a:ext cx="4389120" cy="43891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4034151" y="6186383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48x48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92AED-22A1-401D-9A19-663306049462}"/>
              </a:ext>
            </a:extLst>
          </p:cNvPr>
          <p:cNvSpPr/>
          <p:nvPr/>
        </p:nvSpPr>
        <p:spPr>
          <a:xfrm>
            <a:off x="32698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36F01-CE54-D038-AC71-D78E3B248C66}"/>
              </a:ext>
            </a:extLst>
          </p:cNvPr>
          <p:cNvSpPr/>
          <p:nvPr/>
        </p:nvSpPr>
        <p:spPr>
          <a:xfrm>
            <a:off x="179002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AA05B-9E0C-95C1-13EA-039C2C275534}"/>
              </a:ext>
            </a:extLst>
          </p:cNvPr>
          <p:cNvSpPr/>
          <p:nvPr/>
        </p:nvSpPr>
        <p:spPr>
          <a:xfrm>
            <a:off x="325306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E873F-F2D3-E5F2-8C42-C4074611C86B}"/>
              </a:ext>
            </a:extLst>
          </p:cNvPr>
          <p:cNvSpPr/>
          <p:nvPr/>
        </p:nvSpPr>
        <p:spPr>
          <a:xfrm>
            <a:off x="32698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8C5BC4-5EFD-92DF-35D3-454E6171F748}"/>
              </a:ext>
            </a:extLst>
          </p:cNvPr>
          <p:cNvSpPr/>
          <p:nvPr/>
        </p:nvSpPr>
        <p:spPr>
          <a:xfrm>
            <a:off x="179002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F9AAC-3DAC-8C1E-4179-7FC0003BFF62}"/>
              </a:ext>
            </a:extLst>
          </p:cNvPr>
          <p:cNvSpPr/>
          <p:nvPr/>
        </p:nvSpPr>
        <p:spPr>
          <a:xfrm>
            <a:off x="325306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C3638-5D95-176F-2475-76031E05AB2E}"/>
              </a:ext>
            </a:extLst>
          </p:cNvPr>
          <p:cNvSpPr/>
          <p:nvPr/>
        </p:nvSpPr>
        <p:spPr>
          <a:xfrm>
            <a:off x="32698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B4D4E-64AA-DA58-6590-59D0BB7605E8}"/>
              </a:ext>
            </a:extLst>
          </p:cNvPr>
          <p:cNvSpPr/>
          <p:nvPr/>
        </p:nvSpPr>
        <p:spPr>
          <a:xfrm>
            <a:off x="179002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8D0-4794-023A-1121-059343985FF8}"/>
              </a:ext>
            </a:extLst>
          </p:cNvPr>
          <p:cNvSpPr/>
          <p:nvPr/>
        </p:nvSpPr>
        <p:spPr>
          <a:xfrm>
            <a:off x="325306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1D410-CC2E-DFC9-58EF-485CF601F83B}"/>
              </a:ext>
            </a:extLst>
          </p:cNvPr>
          <p:cNvSpPr/>
          <p:nvPr/>
        </p:nvSpPr>
        <p:spPr>
          <a:xfrm>
            <a:off x="3259010" y="3266460"/>
            <a:ext cx="1463040" cy="146304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621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0D8E1-8B28-9571-ACFF-1023EFF8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90971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C48858-C9DC-25B3-2208-F7F25392E1DD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802302" y="1958044"/>
            <a:ext cx="810000" cy="7866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BE64F4D-FE59-13AD-9D76-D06EC03E5F32}"/>
              </a:ext>
            </a:extLst>
          </p:cNvPr>
          <p:cNvGrpSpPr/>
          <p:nvPr/>
        </p:nvGrpSpPr>
        <p:grpSpPr>
          <a:xfrm>
            <a:off x="1791504" y="1701212"/>
            <a:ext cx="4792325" cy="1300357"/>
            <a:chOff x="1791504" y="1701212"/>
            <a:chExt cx="4792325" cy="1300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90B719-D589-E269-3882-BF683E3A1839}"/>
                </a:ext>
              </a:extLst>
            </p:cNvPr>
            <p:cNvGrpSpPr/>
            <p:nvPr/>
          </p:nvGrpSpPr>
          <p:grpSpPr>
            <a:xfrm>
              <a:off x="1791504" y="1701212"/>
              <a:ext cx="4792325" cy="1300357"/>
              <a:chOff x="3979819" y="2349025"/>
              <a:chExt cx="6389766" cy="17338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2D26355-CE04-6729-FC52-1098B6040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04519DA-191D-2DDC-B7CD-3F1EAF8FDDD5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911891" cy="1733809"/>
                <a:chOff x="2667535" y="2836256"/>
                <a:chExt cx="5911891" cy="173380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18EB71-B888-B855-0864-CE567DD8F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88AF994-3CCB-ECEA-A884-68827F8E2BD3}"/>
                    </a:ext>
                  </a:extLst>
                </p:cNvPr>
                <p:cNvSpPr/>
                <p:nvPr/>
              </p:nvSpPr>
              <p:spPr>
                <a:xfrm rot="19467606">
                  <a:off x="5937826" y="3673588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Down Arrow 9">
                <a:extLst>
                  <a:ext uri="{FF2B5EF4-FFF2-40B4-BE49-F238E27FC236}">
                    <a16:creationId xmlns:a16="http://schemas.microsoft.com/office/drawing/2014/main" id="{0CA7187C-DCA4-23CE-9B77-08B0F1D8A8B8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Imagen 23" descr="Screen shot 2011-09-26 at 3.09.19 PM.png">
              <a:extLst>
                <a:ext uri="{FF2B5EF4-FFF2-40B4-BE49-F238E27FC236}">
                  <a16:creationId xmlns:a16="http://schemas.microsoft.com/office/drawing/2014/main" id="{422B640E-955B-EF23-E5F2-8575FBC2A9D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2609621"/>
              <a:ext cx="633957" cy="25781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2C8759-C2A6-FB61-5A4E-A2EDB6D2F5BB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EA2E0-31DE-E480-894C-B7222123DE5E}"/>
              </a:ext>
            </a:extLst>
          </p:cNvPr>
          <p:cNvSpPr txBox="1"/>
          <p:nvPr/>
        </p:nvSpPr>
        <p:spPr>
          <a:xfrm>
            <a:off x="870118" y="2867432"/>
            <a:ext cx="725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INPUT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83CE9C-2CAC-1590-839E-33DC5D91EEB7}"/>
              </a:ext>
            </a:extLst>
          </p:cNvPr>
          <p:cNvSpPr txBox="1"/>
          <p:nvPr/>
        </p:nvSpPr>
        <p:spPr>
          <a:xfrm>
            <a:off x="5489365" y="2910323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44" y="3190517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836" y="151492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5844157" y="3140622"/>
            <a:ext cx="2538352" cy="2099900"/>
            <a:chOff x="5844157" y="3271252"/>
            <a:chExt cx="2538352" cy="20999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1097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EDF2FA-50B3-5CF1-8712-545D181DA9D5}"/>
              </a:ext>
            </a:extLst>
          </p:cNvPr>
          <p:cNvGrpSpPr/>
          <p:nvPr/>
        </p:nvGrpSpPr>
        <p:grpSpPr>
          <a:xfrm>
            <a:off x="802302" y="4815067"/>
            <a:ext cx="8001977" cy="1821099"/>
            <a:chOff x="802302" y="4815067"/>
            <a:chExt cx="8001977" cy="18210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EB9DAA-39C3-0516-CBFE-5EDE9A215DB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rcRect/>
            <a:stretch/>
          </p:blipFill>
          <p:spPr>
            <a:xfrm>
              <a:off x="802302" y="5111873"/>
              <a:ext cx="810000" cy="761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8B80381-C2C5-6237-39E4-4D3C55373B5F}"/>
                </a:ext>
              </a:extLst>
            </p:cNvPr>
            <p:cNvGrpSpPr/>
            <p:nvPr/>
          </p:nvGrpSpPr>
          <p:grpSpPr>
            <a:xfrm>
              <a:off x="1791504" y="4887083"/>
              <a:ext cx="4687821" cy="1300357"/>
              <a:chOff x="3979819" y="2349025"/>
              <a:chExt cx="6250429" cy="17338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4242362-7BE1-1865-CA19-064ADD7D8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DAACBC-F974-8367-3566-F8C79DB8756B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772554" cy="1733809"/>
                <a:chOff x="2667535" y="2836256"/>
                <a:chExt cx="5772554" cy="1733809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EC46891-D121-37AB-32CA-BF7CC9A68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A0AA288-6DEE-9D4A-3A3F-0290234415A3}"/>
                    </a:ext>
                  </a:extLst>
                </p:cNvPr>
                <p:cNvSpPr/>
                <p:nvPr/>
              </p:nvSpPr>
              <p:spPr>
                <a:xfrm rot="19467606">
                  <a:off x="5798489" y="3760674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Down Arrow 17">
                <a:extLst>
                  <a:ext uri="{FF2B5EF4-FFF2-40B4-BE49-F238E27FC236}">
                    <a16:creationId xmlns:a16="http://schemas.microsoft.com/office/drawing/2014/main" id="{BAC27605-25E7-FBC8-585E-FCBEF2261CC5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Imagen 23" descr="Screen shot 2011-09-26 at 3.09.19 PM.png">
              <a:extLst>
                <a:ext uri="{FF2B5EF4-FFF2-40B4-BE49-F238E27FC236}">
                  <a16:creationId xmlns:a16="http://schemas.microsoft.com/office/drawing/2014/main" id="{F8C72738-8221-21D8-2E63-D99AA49A512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5689568"/>
              <a:ext cx="633957" cy="25781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13336F-0ADA-8DDF-9A8F-006612243FC7}"/>
                </a:ext>
              </a:extLst>
            </p:cNvPr>
            <p:cNvSpPr txBox="1"/>
            <p:nvPr/>
          </p:nvSpPr>
          <p:spPr>
            <a:xfrm>
              <a:off x="870118" y="6017180"/>
              <a:ext cx="725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INPUT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BB40BD-8988-FF29-1BE4-8A76BD0C7624}"/>
                </a:ext>
              </a:extLst>
            </p:cNvPr>
            <p:cNvSpPr txBox="1"/>
            <p:nvPr/>
          </p:nvSpPr>
          <p:spPr>
            <a:xfrm>
              <a:off x="5489365" y="6031330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EMBEDDING 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CEFDEE-7247-1D7C-A6B8-AFFE35D2B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44" y="6344066"/>
              <a:ext cx="406400" cy="2921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A47643C-0CBE-0F79-5823-993342D7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8836" y="4815067"/>
              <a:ext cx="241300" cy="4318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7AC00C-3693-FD51-EA6A-A7BE873B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83379" y="5625260"/>
              <a:ext cx="2120900" cy="46990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3379" y="2538464"/>
            <a:ext cx="2120900" cy="4699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3186C54-165A-5C3B-D8EA-CF78149D2727}"/>
              </a:ext>
            </a:extLst>
          </p:cNvPr>
          <p:cNvSpPr txBox="1"/>
          <p:nvPr/>
        </p:nvSpPr>
        <p:spPr>
          <a:xfrm>
            <a:off x="6224938" y="740196"/>
            <a:ext cx="248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EMBEDDINGS: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vectors of n elements that describe the input. Typically, they have a norm equal to 1, and n=512. </a:t>
            </a:r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3AF863-E01C-49A8-A0AB-8AD730BAFE81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52" grpId="0"/>
      <p:bldP spid="5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2" y="2497238"/>
            <a:ext cx="182880" cy="29260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CB0610-5229-8645-3F7C-A8956C8C0C11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</p:spTree>
    <p:extLst>
      <p:ext uri="{BB962C8B-B14F-4D97-AF65-F5344CB8AC3E}">
        <p14:creationId xmlns:p14="http://schemas.microsoft.com/office/powerpoint/2010/main" val="322364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08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9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432816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341376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249936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158496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67056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9144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880872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789432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697992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606552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515112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-438912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-3383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-24688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-15544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-6400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7432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118872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2103120"/>
            <a:ext cx="45720" cy="7315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3017520"/>
            <a:ext cx="45720" cy="7315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200" y="3931920"/>
            <a:ext cx="45720" cy="7315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200" y="4846320"/>
            <a:ext cx="457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4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7315200" y="-8808720"/>
            <a:ext cx="45720" cy="1438656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389120"/>
              <a:ext cx="457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30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</p:spTree>
    <p:extLst>
      <p:ext uri="{BB962C8B-B14F-4D97-AF65-F5344CB8AC3E}">
        <p14:creationId xmlns:p14="http://schemas.microsoft.com/office/powerpoint/2010/main" val="24145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4094" y="991375"/>
            <a:ext cx="243840" cy="548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2010" y="991375"/>
            <a:ext cx="243840" cy="548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422" y="991375"/>
            <a:ext cx="24384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9BAC5E-DBAC-0932-52CC-BABB38BE4E04}"/>
              </a:ext>
            </a:extLst>
          </p:cNvPr>
          <p:cNvSpPr/>
          <p:nvPr/>
        </p:nvSpPr>
        <p:spPr>
          <a:xfrm>
            <a:off x="1750422" y="1036781"/>
            <a:ext cx="253825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3067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9094" y="586462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685656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F71BB1-8FF4-93AB-3608-FB5D6B469505}"/>
              </a:ext>
            </a:extLst>
          </p:cNvPr>
          <p:cNvSpPr txBox="1"/>
          <p:nvPr/>
        </p:nvSpPr>
        <p:spPr>
          <a:xfrm>
            <a:off x="7851394" y="1619508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rebuchet MS" panose="020B0703020202090204" pitchFamily="34" charset="0"/>
              </a:rPr>
              <a:t>Red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C9399-EEE2-5DCF-7E30-CF8C520E5BD1}"/>
              </a:ext>
            </a:extLst>
          </p:cNvPr>
          <p:cNvSpPr txBox="1"/>
          <p:nvPr/>
        </p:nvSpPr>
        <p:spPr>
          <a:xfrm>
            <a:off x="7868766" y="3701024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Green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4233A9-3240-C600-4552-CDA0AB79F543}"/>
              </a:ext>
            </a:extLst>
          </p:cNvPr>
          <p:cNvSpPr txBox="1"/>
          <p:nvPr/>
        </p:nvSpPr>
        <p:spPr>
          <a:xfrm>
            <a:off x="7854542" y="5721829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rebuchet MS" panose="020B0703020202090204" pitchFamily="34" charset="0"/>
              </a:rPr>
              <a:t>Blue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02844" y="345440"/>
            <a:ext cx="1112146" cy="6497530"/>
            <a:chOff x="6902844" y="345440"/>
            <a:chExt cx="1112146" cy="6497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02844" y="6504416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345440"/>
              <a:ext cx="528320" cy="61589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665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51" y="1831974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118835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4550927" y="2474414"/>
            <a:ext cx="2538352" cy="1734140"/>
            <a:chOff x="5844157" y="3271252"/>
            <a:chExt cx="2538352" cy="17341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7CEFDEE-7247-1D7C-A6B8-AFFE35D2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51" y="4763459"/>
            <a:ext cx="406400" cy="292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A47643C-0CBE-0F79-5823-993342D7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4109670"/>
            <a:ext cx="241300" cy="431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27AC00C-3693-FD51-EA6A-A7BE873BF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77" y="4585659"/>
            <a:ext cx="2120900" cy="4699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486" y="1676073"/>
            <a:ext cx="2120900" cy="4699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43303A-577B-049E-E825-560E0AB968F6}"/>
              </a:ext>
            </a:extLst>
          </p:cNvPr>
          <p:cNvCxnSpPr>
            <a:cxnSpLocks/>
          </p:cNvCxnSpPr>
          <p:nvPr/>
        </p:nvCxnSpPr>
        <p:spPr>
          <a:xfrm>
            <a:off x="2923154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3E35D1-0CE8-5C90-9582-274EECF5C3D7}"/>
              </a:ext>
            </a:extLst>
          </p:cNvPr>
          <p:cNvSpPr/>
          <p:nvPr/>
        </p:nvSpPr>
        <p:spPr>
          <a:xfrm>
            <a:off x="3331026" y="1825800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708BB0-85AC-3DBB-0468-3D8C59321501}"/>
              </a:ext>
            </a:extLst>
          </p:cNvPr>
          <p:cNvCxnSpPr>
            <a:cxnSpLocks/>
          </p:cNvCxnSpPr>
          <p:nvPr/>
        </p:nvCxnSpPr>
        <p:spPr>
          <a:xfrm>
            <a:off x="2923154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EAA55B7-CA89-97E8-6722-AB052920F5DB}"/>
              </a:ext>
            </a:extLst>
          </p:cNvPr>
          <p:cNvSpPr/>
          <p:nvPr/>
        </p:nvSpPr>
        <p:spPr>
          <a:xfrm>
            <a:off x="3331026" y="4732164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53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928" y="1149565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231039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1072481"/>
            <a:ext cx="1112146" cy="5237974"/>
            <a:chOff x="6922399" y="1072481"/>
            <a:chExt cx="1112146" cy="52379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971901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1072481"/>
              <a:ext cx="528320" cy="48168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977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2108543"/>
            <a:ext cx="1112146" cy="3855789"/>
            <a:chOff x="6922399" y="2108543"/>
            <a:chExt cx="1112146" cy="38557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625778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2108543"/>
              <a:ext cx="528320" cy="3393355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5617272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5076439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428E9F-6C64-B64A-9F5C-C19743F7AC7C}"/>
              </a:ext>
            </a:extLst>
          </p:cNvPr>
          <p:cNvSpPr txBox="1"/>
          <p:nvPr/>
        </p:nvSpPr>
        <p:spPr>
          <a:xfrm>
            <a:off x="6922399" y="5625778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768x1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6342882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86A2F-3974-EDC4-3A4B-1EE6C4DAFA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BA2572C-20D3-CB13-5046-A7CDA3D522A0}"/>
              </a:ext>
            </a:extLst>
          </p:cNvPr>
          <p:cNvSpPr/>
          <p:nvPr/>
        </p:nvSpPr>
        <p:spPr>
          <a:xfrm>
            <a:off x="4509239" y="355174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14167-D646-D068-3C3D-EF8E70733683}"/>
              </a:ext>
            </a:extLst>
          </p:cNvPr>
          <p:cNvSpPr txBox="1"/>
          <p:nvPr/>
        </p:nvSpPr>
        <p:spPr>
          <a:xfrm>
            <a:off x="2914326" y="545871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16x16x3</a:t>
            </a:r>
          </a:p>
        </p:txBody>
      </p:sp>
    </p:spTree>
    <p:extLst>
      <p:ext uri="{BB962C8B-B14F-4D97-AF65-F5344CB8AC3E}">
        <p14:creationId xmlns:p14="http://schemas.microsoft.com/office/powerpoint/2010/main" val="14092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43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43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00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343" y="3200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743" y="3200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1148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343" y="41148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743" y="4114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32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9184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329184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032" y="329184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29768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192" y="429768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032" y="4297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" y="54864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10" y="54864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750" y="54864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590" y="5486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39" y="5486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679" y="5486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519" y="54864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768" y="54864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7608" y="5486400"/>
            <a:ext cx="914400" cy="9144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1353983-EB2B-DDA1-3D3D-30665300A40D}"/>
              </a:ext>
            </a:extLst>
          </p:cNvPr>
          <p:cNvSpPr/>
          <p:nvPr/>
        </p:nvSpPr>
        <p:spPr>
          <a:xfrm rot="16200000">
            <a:off x="320892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52256" y="1637352"/>
            <a:ext cx="222142" cy="288109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EC6F790-B37A-201A-ECCD-23682BA225DF}"/>
              </a:ext>
            </a:extLst>
          </p:cNvPr>
          <p:cNvSpPr/>
          <p:nvPr/>
        </p:nvSpPr>
        <p:spPr>
          <a:xfrm rot="16200000">
            <a:off x="1356696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1488060" y="1637352"/>
            <a:ext cx="222142" cy="28810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55A53AD-C370-F864-204F-9E53058547B9}"/>
              </a:ext>
            </a:extLst>
          </p:cNvPr>
          <p:cNvSpPr/>
          <p:nvPr/>
        </p:nvSpPr>
        <p:spPr>
          <a:xfrm rot="16200000">
            <a:off x="228985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9349982-2E08-9502-E091-C36B0C34D6E3}"/>
              </a:ext>
            </a:extLst>
          </p:cNvPr>
          <p:cNvSpPr/>
          <p:nvPr/>
        </p:nvSpPr>
        <p:spPr>
          <a:xfrm rot="16200000">
            <a:off x="328279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2406003" y="1637352"/>
            <a:ext cx="222142" cy="288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3423581" y="1637352"/>
            <a:ext cx="222142" cy="288109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04CE399-F8F5-CCB2-7EEE-857DE65142A1}"/>
              </a:ext>
            </a:extLst>
          </p:cNvPr>
          <p:cNvSpPr/>
          <p:nvPr/>
        </p:nvSpPr>
        <p:spPr>
          <a:xfrm rot="16200000">
            <a:off x="4344934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476298" y="1637352"/>
            <a:ext cx="222142" cy="288109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A83BA22-FCCC-1AC1-1F0F-E9F9269868C1}"/>
              </a:ext>
            </a:extLst>
          </p:cNvPr>
          <p:cNvSpPr/>
          <p:nvPr/>
        </p:nvSpPr>
        <p:spPr>
          <a:xfrm rot="16200000">
            <a:off x="5380738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5512102" y="1637352"/>
            <a:ext cx="222142" cy="28810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4F7B2B4A-0D63-D042-82A9-4F6EC9DB0290}"/>
              </a:ext>
            </a:extLst>
          </p:cNvPr>
          <p:cNvSpPr/>
          <p:nvPr/>
        </p:nvSpPr>
        <p:spPr>
          <a:xfrm rot="16200000">
            <a:off x="631389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793342-AF76-80AB-9688-99052F2105A5}"/>
              </a:ext>
            </a:extLst>
          </p:cNvPr>
          <p:cNvSpPr/>
          <p:nvPr/>
        </p:nvSpPr>
        <p:spPr>
          <a:xfrm rot="16200000">
            <a:off x="730683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6430045" y="1637352"/>
            <a:ext cx="222142" cy="2881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7447623" y="1637352"/>
            <a:ext cx="222142" cy="288109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BB4D7A3-2E29-511D-0145-919B66F02844}"/>
              </a:ext>
            </a:extLst>
          </p:cNvPr>
          <p:cNvSpPr/>
          <p:nvPr/>
        </p:nvSpPr>
        <p:spPr>
          <a:xfrm rot="16200000">
            <a:off x="8333836" y="475487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8465200" y="1637351"/>
            <a:ext cx="222142" cy="288109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B8B7D-295D-3FEE-7B52-3B404962C918}"/>
              </a:ext>
            </a:extLst>
          </p:cNvPr>
          <p:cNvSpPr/>
          <p:nvPr/>
        </p:nvSpPr>
        <p:spPr>
          <a:xfrm>
            <a:off x="110661" y="1442679"/>
            <a:ext cx="8821559" cy="3285004"/>
          </a:xfrm>
          <a:prstGeom prst="roundRect">
            <a:avLst>
              <a:gd name="adj" fmla="val 661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AAF26-E372-537A-BB2A-731C3A0229E8}"/>
              </a:ext>
            </a:extLst>
          </p:cNvPr>
          <p:cNvSpPr txBox="1"/>
          <p:nvPr/>
        </p:nvSpPr>
        <p:spPr>
          <a:xfrm>
            <a:off x="7773779" y="1248006"/>
            <a:ext cx="787658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768x9</a:t>
            </a:r>
          </a:p>
        </p:txBody>
      </p:sp>
    </p:spTree>
    <p:extLst>
      <p:ext uri="{BB962C8B-B14F-4D97-AF65-F5344CB8AC3E}">
        <p14:creationId xmlns:p14="http://schemas.microsoft.com/office/powerpoint/2010/main" val="334354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3" grpId="0" animBg="1"/>
      <p:bldP spid="15" grpId="0" animBg="1"/>
      <p:bldP spid="17" grpId="0" animBg="1"/>
      <p:bldP spid="18" grpId="0" animBg="1"/>
      <p:bldP spid="21" grpId="0" animBg="1"/>
      <p:bldP spid="10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D32FE65-5993-C2A7-817A-A157BB7E45E7}"/>
              </a:ext>
            </a:extLst>
          </p:cNvPr>
          <p:cNvGrpSpPr/>
          <p:nvPr/>
        </p:nvGrpSpPr>
        <p:grpSpPr>
          <a:xfrm>
            <a:off x="3466140" y="499749"/>
            <a:ext cx="2433112" cy="259333"/>
            <a:chOff x="3466140" y="499749"/>
            <a:chExt cx="2433112" cy="259333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BCA42E-91FF-0E0E-28DC-1AC52DA11F86}"/>
                </a:ext>
              </a:extLst>
            </p:cNvPr>
            <p:cNvCxnSpPr/>
            <p:nvPr/>
          </p:nvCxnSpPr>
          <p:spPr>
            <a:xfrm flipH="1" flipV="1">
              <a:off x="3729804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0B9C766-B181-83C3-D43D-6BA973810533}"/>
                </a:ext>
              </a:extLst>
            </p:cNvPr>
            <p:cNvCxnSpPr/>
            <p:nvPr/>
          </p:nvCxnSpPr>
          <p:spPr>
            <a:xfrm flipH="1" flipV="1">
              <a:off x="4006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95F3A0C-2573-4624-2F1F-02C494919A54}"/>
                </a:ext>
              </a:extLst>
            </p:cNvPr>
            <p:cNvCxnSpPr/>
            <p:nvPr/>
          </p:nvCxnSpPr>
          <p:spPr>
            <a:xfrm flipH="1" flipV="1">
              <a:off x="42720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E0C41BC2-0553-A07A-9AAF-344433ED5629}"/>
                </a:ext>
              </a:extLst>
            </p:cNvPr>
            <p:cNvCxnSpPr/>
            <p:nvPr/>
          </p:nvCxnSpPr>
          <p:spPr>
            <a:xfrm flipH="1" flipV="1">
              <a:off x="45464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7BA6EB9-9E0D-18E5-AD3E-D58036A4930E}"/>
                </a:ext>
              </a:extLst>
            </p:cNvPr>
            <p:cNvCxnSpPr/>
            <p:nvPr/>
          </p:nvCxnSpPr>
          <p:spPr>
            <a:xfrm flipH="1" flipV="1">
              <a:off x="48116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6BB4C0C-6838-9CC8-34C8-DEA5184A818D}"/>
                </a:ext>
              </a:extLst>
            </p:cNvPr>
            <p:cNvCxnSpPr/>
            <p:nvPr/>
          </p:nvCxnSpPr>
          <p:spPr>
            <a:xfrm flipH="1" flipV="1">
              <a:off x="50881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96DC8884-CA42-4DE3-F741-FCAE380BDC4C}"/>
                </a:ext>
              </a:extLst>
            </p:cNvPr>
            <p:cNvCxnSpPr/>
            <p:nvPr/>
          </p:nvCxnSpPr>
          <p:spPr>
            <a:xfrm flipH="1" flipV="1">
              <a:off x="5357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4C51F95-0FA4-A39F-FF4A-702F33555B4E}"/>
                </a:ext>
              </a:extLst>
            </p:cNvPr>
            <p:cNvCxnSpPr/>
            <p:nvPr/>
          </p:nvCxnSpPr>
          <p:spPr>
            <a:xfrm flipH="1" flipV="1">
              <a:off x="5627840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5D35479-CE4B-0081-CCB9-123CCCD05036}"/>
                </a:ext>
              </a:extLst>
            </p:cNvPr>
            <p:cNvCxnSpPr/>
            <p:nvPr/>
          </p:nvCxnSpPr>
          <p:spPr>
            <a:xfrm flipH="1" flipV="1">
              <a:off x="5899250" y="509142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148B679-3761-0A46-6904-343B2E80CB9F}"/>
                </a:ext>
              </a:extLst>
            </p:cNvPr>
            <p:cNvCxnSpPr/>
            <p:nvPr/>
          </p:nvCxnSpPr>
          <p:spPr>
            <a:xfrm flipH="1" flipV="1">
              <a:off x="3466140" y="499749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BB52446-B165-5CE8-58E9-8BBB37B1F792}"/>
              </a:ext>
            </a:extLst>
          </p:cNvPr>
          <p:cNvGrpSpPr/>
          <p:nvPr/>
        </p:nvGrpSpPr>
        <p:grpSpPr>
          <a:xfrm>
            <a:off x="3258747" y="655110"/>
            <a:ext cx="2876240" cy="561178"/>
            <a:chOff x="3258747" y="655110"/>
            <a:chExt cx="2876240" cy="561178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F960CE9-12B8-A5A1-0758-05449E9F3D65}"/>
                </a:ext>
              </a:extLst>
            </p:cNvPr>
            <p:cNvCxnSpPr/>
            <p:nvPr/>
          </p:nvCxnSpPr>
          <p:spPr>
            <a:xfrm flipH="1" flipV="1">
              <a:off x="3466683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DD0F8AB-FA44-A25B-FBF3-8C1F22731CA7}"/>
                </a:ext>
              </a:extLst>
            </p:cNvPr>
            <p:cNvCxnSpPr/>
            <p:nvPr/>
          </p:nvCxnSpPr>
          <p:spPr>
            <a:xfrm flipH="1" flipV="1">
              <a:off x="3731952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0379E0E-35AF-A681-9822-AD1075968C00}"/>
                </a:ext>
              </a:extLst>
            </p:cNvPr>
            <p:cNvCxnSpPr/>
            <p:nvPr/>
          </p:nvCxnSpPr>
          <p:spPr>
            <a:xfrm flipH="1" flipV="1">
              <a:off x="4008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2F73BAFC-8C64-C18D-8E9C-3AAD34BF3028}"/>
                </a:ext>
              </a:extLst>
            </p:cNvPr>
            <p:cNvCxnSpPr/>
            <p:nvPr/>
          </p:nvCxnSpPr>
          <p:spPr>
            <a:xfrm flipH="1" flipV="1">
              <a:off x="42741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FDBB895-6F20-AF62-C6FD-4E630D2EEA81}"/>
                </a:ext>
              </a:extLst>
            </p:cNvPr>
            <p:cNvCxnSpPr/>
            <p:nvPr/>
          </p:nvCxnSpPr>
          <p:spPr>
            <a:xfrm flipH="1" flipV="1">
              <a:off x="45485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7738A5-F229-9258-366E-113E652BBDDD}"/>
                </a:ext>
              </a:extLst>
            </p:cNvPr>
            <p:cNvCxnSpPr/>
            <p:nvPr/>
          </p:nvCxnSpPr>
          <p:spPr>
            <a:xfrm flipH="1" flipV="1">
              <a:off x="48138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6EEFECA-5BB6-E2F0-411A-A1343DA78477}"/>
                </a:ext>
              </a:extLst>
            </p:cNvPr>
            <p:cNvCxnSpPr/>
            <p:nvPr/>
          </p:nvCxnSpPr>
          <p:spPr>
            <a:xfrm flipH="1" flipV="1">
              <a:off x="50903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FC43273-BDAF-4577-B7C4-5C5D6D57FD33}"/>
                </a:ext>
              </a:extLst>
            </p:cNvPr>
            <p:cNvCxnSpPr/>
            <p:nvPr/>
          </p:nvCxnSpPr>
          <p:spPr>
            <a:xfrm flipH="1" flipV="1">
              <a:off x="5359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AF25C7-DF39-2A8F-1404-44D06716348C}"/>
                </a:ext>
              </a:extLst>
            </p:cNvPr>
            <p:cNvCxnSpPr/>
            <p:nvPr/>
          </p:nvCxnSpPr>
          <p:spPr>
            <a:xfrm flipH="1" flipV="1">
              <a:off x="5629988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9BD2B70-7D19-BBE6-1130-DCDCD443B697}"/>
                </a:ext>
              </a:extLst>
            </p:cNvPr>
            <p:cNvCxnSpPr/>
            <p:nvPr/>
          </p:nvCxnSpPr>
          <p:spPr>
            <a:xfrm flipH="1" flipV="1">
              <a:off x="5901398" y="966348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4E752F5B-DADA-3804-75D2-009699217D32}"/>
                </a:ext>
              </a:extLst>
            </p:cNvPr>
            <p:cNvSpPr/>
            <p:nvPr/>
          </p:nvSpPr>
          <p:spPr>
            <a:xfrm>
              <a:off x="3258747" y="655110"/>
              <a:ext cx="2876240" cy="316613"/>
            </a:xfrm>
            <a:prstGeom prst="roundRect">
              <a:avLst/>
            </a:prstGeom>
            <a:solidFill>
              <a:srgbClr val="FEE1BB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Transformer Encoder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-979517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>
            <a:off x="3657600" y="4593108"/>
            <a:ext cx="146955" cy="190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3931920" y="4593108"/>
            <a:ext cx="146955" cy="190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 rot="10800000">
            <a:off x="4206240" y="4593108"/>
            <a:ext cx="146955" cy="1905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 rot="10800000">
            <a:off x="4480560" y="4593108"/>
            <a:ext cx="146955" cy="190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>
            <a:off x="4754880" y="4593108"/>
            <a:ext cx="146955" cy="1905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5029200" y="4593108"/>
            <a:ext cx="146955" cy="1905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 rot="10800000">
            <a:off x="5303520" y="4593108"/>
            <a:ext cx="146955" cy="1905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 rot="10800000">
            <a:off x="5577840" y="4593108"/>
            <a:ext cx="146955" cy="1905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5852160" y="4593108"/>
            <a:ext cx="146955" cy="190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E9F08-4802-47AC-40E6-956AFDC3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1" y="4537988"/>
            <a:ext cx="615208" cy="615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A4B43-DBA4-6436-9FE2-B623249F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06" y="4537988"/>
            <a:ext cx="615208" cy="6152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1672CA-B73E-302E-C748-2596E7FF9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662" y="4537988"/>
            <a:ext cx="615208" cy="6152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AE5C79-583A-1F9A-7246-08979853B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41" y="5286644"/>
            <a:ext cx="615208" cy="6152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A3147C-FF7F-2A48-F1BE-578EC163B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06" y="5286644"/>
            <a:ext cx="615208" cy="615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562A33-40B1-E1A1-8ED4-2AABBCD2E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662" y="5286644"/>
            <a:ext cx="615208" cy="6152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B45835-2D60-E9A5-9E40-D818E28F8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41" y="6035300"/>
            <a:ext cx="615208" cy="615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6E0F8C-F285-9F07-AFB0-4DD25B7DF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006" y="6035300"/>
            <a:ext cx="615208" cy="615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8DD355-5494-1535-7EEE-A45E453CA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662" y="6035300"/>
            <a:ext cx="615208" cy="615208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BAA5C1D-D9BE-5EF5-3EFA-BDB8D19972A1}"/>
              </a:ext>
            </a:extLst>
          </p:cNvPr>
          <p:cNvSpPr/>
          <p:nvPr/>
        </p:nvSpPr>
        <p:spPr>
          <a:xfrm>
            <a:off x="2764809" y="5366318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BC4BD8A-BE5C-D13F-07A6-0CA7FAE67ED9}"/>
              </a:ext>
            </a:extLst>
          </p:cNvPr>
          <p:cNvGrpSpPr/>
          <p:nvPr/>
        </p:nvGrpSpPr>
        <p:grpSpPr>
          <a:xfrm>
            <a:off x="3627429" y="6632732"/>
            <a:ext cx="2399808" cy="139700"/>
            <a:chOff x="3627429" y="6632732"/>
            <a:chExt cx="2399808" cy="1397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8FDC62A-7A08-5A00-D6D5-B87ECA4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27429" y="6632732"/>
              <a:ext cx="203200" cy="127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33B3E47-C51E-584B-081A-E2023479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4773" y="6632732"/>
              <a:ext cx="546100" cy="127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EC3156-608D-5D60-9103-CF17E3C1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24037" y="6632732"/>
              <a:ext cx="203200" cy="13970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EEF89E-7C76-2EA6-DBBD-F6799FDF94DF}"/>
              </a:ext>
            </a:extLst>
          </p:cNvPr>
          <p:cNvGrpSpPr/>
          <p:nvPr/>
        </p:nvGrpSpPr>
        <p:grpSpPr>
          <a:xfrm>
            <a:off x="3627429" y="2874372"/>
            <a:ext cx="2399808" cy="1684722"/>
            <a:chOff x="3627429" y="2863739"/>
            <a:chExt cx="2399808" cy="1684722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8D33E7DD-7F5C-9E66-2465-8A6370A90829}"/>
                </a:ext>
              </a:extLst>
            </p:cNvPr>
            <p:cNvSpPr/>
            <p:nvPr/>
          </p:nvSpPr>
          <p:spPr>
            <a:xfrm rot="16200000">
              <a:off x="4672754" y="4177175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1D82750-65E4-E671-2B41-4BBC53D89A3E}"/>
                </a:ext>
              </a:extLst>
            </p:cNvPr>
            <p:cNvSpPr/>
            <p:nvPr/>
          </p:nvSpPr>
          <p:spPr>
            <a:xfrm>
              <a:off x="4001982" y="3870980"/>
              <a:ext cx="1645920" cy="3745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DC35FB7-EB05-5F35-A1AD-900DFE806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06239" y="3962934"/>
              <a:ext cx="1129020" cy="23673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BD0ECC4-AFDC-64CF-9FD7-DB28934E6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3353" b="2157"/>
            <a:stretch/>
          </p:blipFill>
          <p:spPr>
            <a:xfrm>
              <a:off x="3627429" y="2863739"/>
              <a:ext cx="2399808" cy="631606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4C20B296-CB74-B024-4309-E5343997F46A}"/>
                </a:ext>
              </a:extLst>
            </p:cNvPr>
            <p:cNvSpPr/>
            <p:nvPr/>
          </p:nvSpPr>
          <p:spPr>
            <a:xfrm rot="16200000">
              <a:off x="4678496" y="3473972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2604C-2EE1-959A-A37D-3BBE2A65F84A}"/>
              </a:ext>
            </a:extLst>
          </p:cNvPr>
          <p:cNvGrpSpPr/>
          <p:nvPr/>
        </p:nvGrpSpPr>
        <p:grpSpPr>
          <a:xfrm>
            <a:off x="6134986" y="4593108"/>
            <a:ext cx="944226" cy="1905948"/>
            <a:chOff x="6134986" y="4593108"/>
            <a:chExt cx="944226" cy="1905948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3129AB-3B00-8629-48BA-CFAE0403FD2F}"/>
                </a:ext>
              </a:extLst>
            </p:cNvPr>
            <p:cNvSpPr/>
            <p:nvPr/>
          </p:nvSpPr>
          <p:spPr>
            <a:xfrm>
              <a:off x="6134986" y="4593108"/>
              <a:ext cx="480146" cy="1905948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35D292B-A802-A017-1765-EFA4E896F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10912" y="5387332"/>
              <a:ext cx="368300" cy="3175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E28B92BA-8970-7988-DE92-3F42BF1D5EA1}"/>
              </a:ext>
            </a:extLst>
          </p:cNvPr>
          <p:cNvSpPr txBox="1"/>
          <p:nvPr/>
        </p:nvSpPr>
        <p:spPr>
          <a:xfrm>
            <a:off x="4164035" y="1953458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rgbClr val="0070C0"/>
                </a:solidFill>
              </a:rPr>
              <a:t>. . . 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86E28FA-8D12-C81E-2BAE-B9B8C7758A5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353" b="2157"/>
          <a:stretch/>
        </p:blipFill>
        <p:spPr>
          <a:xfrm>
            <a:off x="3627429" y="1140475"/>
            <a:ext cx="2399808" cy="631606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CEBF7B-1957-084C-CA67-9D60B5EA7EA5}"/>
              </a:ext>
            </a:extLst>
          </p:cNvPr>
          <p:cNvGrpSpPr/>
          <p:nvPr/>
        </p:nvGrpSpPr>
        <p:grpSpPr>
          <a:xfrm>
            <a:off x="2984358" y="2015095"/>
            <a:ext cx="3208392" cy="870922"/>
            <a:chOff x="2984358" y="1781169"/>
            <a:chExt cx="3208392" cy="870922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EC7C7A5-AA46-6F8C-B3BE-4743DFA5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00759" y="2087483"/>
              <a:ext cx="291229" cy="300937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2E73A86-688E-DC2D-3591-FDFFB52F7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30511"/>
            <a:stretch/>
          </p:blipFill>
          <p:spPr>
            <a:xfrm rot="16200000">
              <a:off x="3208797" y="2073212"/>
              <a:ext cx="444500" cy="291229"/>
            </a:xfrm>
            <a:prstGeom prst="rect">
              <a:avLst/>
            </a:prstGeom>
          </p:spPr>
        </p:pic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1E5A6BA-5B6A-C7A4-772E-213ABF8001B8}"/>
                </a:ext>
              </a:extLst>
            </p:cNvPr>
            <p:cNvSpPr/>
            <p:nvPr/>
          </p:nvSpPr>
          <p:spPr>
            <a:xfrm>
              <a:off x="3540638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63782F-A5FB-158A-F8DC-3C01104D70CE}"/>
                </a:ext>
              </a:extLst>
            </p:cNvPr>
            <p:cNvSpPr txBox="1"/>
            <p:nvPr/>
          </p:nvSpPr>
          <p:spPr>
            <a:xfrm>
              <a:off x="3448318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BC8106-B88C-35AA-1A18-8C58E764888C}"/>
                </a:ext>
              </a:extLst>
            </p:cNvPr>
            <p:cNvSpPr txBox="1"/>
            <p:nvPr/>
          </p:nvSpPr>
          <p:spPr>
            <a:xfrm>
              <a:off x="2984358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90900D1-47E5-4C8E-386D-1D85DE5C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487420" y="2389869"/>
              <a:ext cx="444500" cy="25303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F2B5649-6C6E-3B16-63C3-9B1D64FF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95432" y="2087483"/>
              <a:ext cx="291229" cy="30093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2499252-91C1-DFC6-7CA3-636D010FD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30511"/>
            <a:stretch/>
          </p:blipFill>
          <p:spPr>
            <a:xfrm rot="16200000">
              <a:off x="5403470" y="2073212"/>
              <a:ext cx="444500" cy="291229"/>
            </a:xfrm>
            <a:prstGeom prst="rect">
              <a:avLst/>
            </a:prstGeom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24C34B6-E757-8A15-F85F-83FA54B9D662}"/>
                </a:ext>
              </a:extLst>
            </p:cNvPr>
            <p:cNvSpPr/>
            <p:nvPr/>
          </p:nvSpPr>
          <p:spPr>
            <a:xfrm>
              <a:off x="5735311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A709FD7-7AB4-14EE-DC6C-31FDED87D90C}"/>
                </a:ext>
              </a:extLst>
            </p:cNvPr>
            <p:cNvSpPr txBox="1"/>
            <p:nvPr/>
          </p:nvSpPr>
          <p:spPr>
            <a:xfrm>
              <a:off x="5642991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1C7392-73FB-9237-2C55-C36858434778}"/>
                </a:ext>
              </a:extLst>
            </p:cNvPr>
            <p:cNvSpPr txBox="1"/>
            <p:nvPr/>
          </p:nvSpPr>
          <p:spPr>
            <a:xfrm>
              <a:off x="5179031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C302681-E640-FB80-3F2E-203F530E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5661023" y="2399053"/>
              <a:ext cx="444500" cy="253038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06B3D13-78F8-4337-DA84-16841E8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485075" y="1782618"/>
              <a:ext cx="444500" cy="25303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1C83AEC-BB6C-141D-4D13-FC4C27412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5658678" y="1781169"/>
              <a:ext cx="444500" cy="253038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D821A2-9862-6472-88F8-787C2EDE00A9}"/>
              </a:ext>
            </a:extLst>
          </p:cNvPr>
          <p:cNvGrpSpPr/>
          <p:nvPr/>
        </p:nvGrpSpPr>
        <p:grpSpPr>
          <a:xfrm>
            <a:off x="3653107" y="1089860"/>
            <a:ext cx="3381655" cy="920118"/>
            <a:chOff x="3653107" y="834676"/>
            <a:chExt cx="3381655" cy="92011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CFFB02-79CB-D636-9063-BC752CD3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55362" y="1146651"/>
              <a:ext cx="279400" cy="3175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81B3246-1391-5B5E-58A4-57E4DCB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53107" y="1621444"/>
              <a:ext cx="177800" cy="127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30A3BEC-79C7-15D3-78F7-CA4A46BE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59859" y="1621444"/>
              <a:ext cx="520700" cy="127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F4B261-FE73-D239-E27A-811AD9C5F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19530" y="1615094"/>
              <a:ext cx="177800" cy="139700"/>
            </a:xfrm>
            <a:prstGeom prst="rect">
              <a:avLst/>
            </a:prstGeom>
          </p:spPr>
        </p:pic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BF7A9CE7-D0C0-1342-B1EB-6AB06E7CE894}"/>
                </a:ext>
              </a:extLst>
            </p:cNvPr>
            <p:cNvSpPr/>
            <p:nvPr/>
          </p:nvSpPr>
          <p:spPr>
            <a:xfrm>
              <a:off x="6266861" y="834676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B295B49-C7C8-03F7-55F4-525CA63141FE}"/>
              </a:ext>
            </a:extLst>
          </p:cNvPr>
          <p:cNvGrpSpPr/>
          <p:nvPr/>
        </p:nvGrpSpPr>
        <p:grpSpPr>
          <a:xfrm>
            <a:off x="3630429" y="2855428"/>
            <a:ext cx="3496028" cy="841166"/>
            <a:chOff x="3630429" y="2664034"/>
            <a:chExt cx="3496028" cy="841166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5108B2E6-D8EF-94CC-FBBA-AF4BB9282A5D}"/>
                </a:ext>
              </a:extLst>
            </p:cNvPr>
            <p:cNvSpPr/>
            <p:nvPr/>
          </p:nvSpPr>
          <p:spPr>
            <a:xfrm>
              <a:off x="6267884" y="2664034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1DEDAB1-AB47-68F4-6A8D-97D780D4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745457" y="2935766"/>
              <a:ext cx="381000" cy="3175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FEC854F-254B-19AA-0E6F-E53E18D6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630429" y="3352800"/>
              <a:ext cx="203200" cy="1524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9AE81BA-8C7C-AEDB-502B-6F65971E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11891" y="3352800"/>
              <a:ext cx="533400" cy="1524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634850E4-B324-867F-224D-DC6C0E22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788848" y="3352800"/>
              <a:ext cx="203200" cy="1524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21A05A-4ED9-EAE8-7E1E-71BC2F99D447}"/>
              </a:ext>
            </a:extLst>
          </p:cNvPr>
          <p:cNvGrpSpPr/>
          <p:nvPr/>
        </p:nvGrpSpPr>
        <p:grpSpPr>
          <a:xfrm>
            <a:off x="3352029" y="1115145"/>
            <a:ext cx="232117" cy="873877"/>
            <a:chOff x="3352029" y="859961"/>
            <a:chExt cx="232117" cy="873877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4AFDF4B-0B7F-650C-D801-B8F8D5F3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52029" y="859961"/>
              <a:ext cx="232117" cy="6858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95AA357-A091-79E7-184B-0C5245995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377312" y="1594138"/>
              <a:ext cx="177800" cy="1397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4CC7F6-782B-FF6F-29D7-60BAB9873E19}"/>
              </a:ext>
            </a:extLst>
          </p:cNvPr>
          <p:cNvGrpSpPr/>
          <p:nvPr/>
        </p:nvGrpSpPr>
        <p:grpSpPr>
          <a:xfrm>
            <a:off x="2291634" y="164526"/>
            <a:ext cx="1400182" cy="369332"/>
            <a:chOff x="2291634" y="164526"/>
            <a:chExt cx="1400182" cy="369332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2294AD1A-EA89-47D1-0C29-CB8E80F281A4}"/>
                </a:ext>
              </a:extLst>
            </p:cNvPr>
            <p:cNvSpPr/>
            <p:nvPr/>
          </p:nvSpPr>
          <p:spPr>
            <a:xfrm>
              <a:off x="3235857" y="188784"/>
              <a:ext cx="455959" cy="31661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MLP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B4B7C84-1919-F5AF-6685-77CA3603F5A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110917" y="227872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3ED785A-34F9-8307-3978-171CF5375025}"/>
                </a:ext>
              </a:extLst>
            </p:cNvPr>
            <p:cNvSpPr txBox="1"/>
            <p:nvPr/>
          </p:nvSpPr>
          <p:spPr>
            <a:xfrm>
              <a:off x="2291634" y="16452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>
                  <a:latin typeface="Trebuchet MS" panose="020B0703020202090204" pitchFamily="34" charset="0"/>
                </a:rPr>
                <a:t>Class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66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86885-797C-53E6-413F-3B714B21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3616"/>
            <a:ext cx="8944417" cy="3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3123-544A-5F6B-3404-A4A0360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152"/>
            <a:ext cx="8726875" cy="2566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0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E0FA6-6F73-2AAF-D985-55B85AE6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602420"/>
            <a:ext cx="7772400" cy="3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23714-DE1C-3E8D-4837-C7779F0F4C6E}"/>
              </a:ext>
            </a:extLst>
          </p:cNvPr>
          <p:cNvCxnSpPr>
            <a:cxnSpLocks/>
          </p:cNvCxnSpPr>
          <p:nvPr/>
        </p:nvCxnSpPr>
        <p:spPr>
          <a:xfrm flipV="1">
            <a:off x="273212" y="3213906"/>
            <a:ext cx="1406471" cy="706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F238CC-B7E1-EE87-0C43-08225064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84" y="3200844"/>
            <a:ext cx="314325" cy="2190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8DE643-3FF9-74AB-0091-E8DC425A884C}"/>
              </a:ext>
            </a:extLst>
          </p:cNvPr>
          <p:cNvGrpSpPr/>
          <p:nvPr/>
        </p:nvGrpSpPr>
        <p:grpSpPr>
          <a:xfrm>
            <a:off x="961936" y="3379129"/>
            <a:ext cx="775430" cy="498140"/>
            <a:chOff x="1659711" y="3153497"/>
            <a:chExt cx="1033907" cy="664187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F2DA63A-3264-A721-BD48-35728F259DEF}"/>
                </a:ext>
              </a:extLst>
            </p:cNvPr>
            <p:cNvSpPr/>
            <p:nvPr/>
          </p:nvSpPr>
          <p:spPr>
            <a:xfrm rot="1495392">
              <a:off x="1659711" y="3185050"/>
              <a:ext cx="615882" cy="632634"/>
            </a:xfrm>
            <a:prstGeom prst="arc">
              <a:avLst>
                <a:gd name="adj1" fmla="val 1620000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24FAAB-CDDD-FC73-D99F-15DCB16F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4218" y="3153497"/>
              <a:ext cx="279400" cy="2159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D0454-1D3E-77C1-0C7C-107E786446E3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5708B0-7229-4AB7-1938-2398DABD5F1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371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4C083-52F9-58AE-E7DB-56E79E85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2" y="2063030"/>
            <a:ext cx="7772400" cy="30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8047D-86D8-63C7-E744-3F12BAB7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96" y="1020762"/>
            <a:ext cx="5217193" cy="48439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4CA348-6261-AEC4-52C3-0A27EC7DCBE9}"/>
              </a:ext>
            </a:extLst>
          </p:cNvPr>
          <p:cNvSpPr txBox="1">
            <a:spLocks/>
          </p:cNvSpPr>
          <p:nvPr/>
        </p:nvSpPr>
        <p:spPr bwMode="auto">
          <a:xfrm>
            <a:off x="209006" y="10500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3600" kern="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kern="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): </a:t>
            </a:r>
            <a:r>
              <a:rPr lang="en-US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84990-3292-E041-DA70-DA2FB62A61E7}"/>
              </a:ext>
            </a:extLst>
          </p:cNvPr>
          <p:cNvSpPr txBox="1"/>
          <p:nvPr/>
        </p:nvSpPr>
        <p:spPr>
          <a:xfrm>
            <a:off x="79183" y="6198996"/>
            <a:ext cx="8489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Mery, Domingo, Pamela Romero, Gabriel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Garib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Alma Pedro,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Maria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Paz Salinas, Javiera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Sepulveda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Leonel Hidalgo, Claudia Prieto, and Cristian Navarrete-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Dechent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Skin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Deep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Learning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50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Ways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to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Choose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Model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pp. 103-116. Cham: Springer International Publishing, 2022.</a:t>
            </a:r>
          </a:p>
        </p:txBody>
      </p:sp>
    </p:spTree>
    <p:extLst>
      <p:ext uri="{BB962C8B-B14F-4D97-AF65-F5344CB8AC3E}">
        <p14:creationId xmlns:p14="http://schemas.microsoft.com/office/powerpoint/2010/main" val="73021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2134BC-E1E8-D844-B4F1-E112E085E2D1}"/>
              </a:ext>
            </a:extLst>
          </p:cNvPr>
          <p:cNvGraphicFramePr/>
          <p:nvPr/>
        </p:nvGraphicFramePr>
        <p:xfrm>
          <a:off x="931624" y="514350"/>
          <a:ext cx="7280753" cy="530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93AA661-4730-D844-8A7F-379287BF4821}"/>
              </a:ext>
            </a:extLst>
          </p:cNvPr>
          <p:cNvSpPr/>
          <p:nvPr/>
        </p:nvSpPr>
        <p:spPr>
          <a:xfrm rot="21258001">
            <a:off x="1043234" y="1471509"/>
            <a:ext cx="6567735" cy="44318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B127F-523D-5948-9F93-445BB1E012B2}"/>
              </a:ext>
            </a:extLst>
          </p:cNvPr>
          <p:cNvSpPr txBox="1"/>
          <p:nvPr/>
        </p:nvSpPr>
        <p:spPr>
          <a:xfrm rot="21005928">
            <a:off x="2286922" y="3107509"/>
            <a:ext cx="4573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Gill Sans MT" panose="020B0502020104020203" pitchFamily="34" charset="77"/>
              </a:rPr>
              <a:t>50 models from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15 different architectures</a:t>
            </a:r>
            <a:endParaRPr lang="en-C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46068-1A0D-3C53-B2DB-9B13C6B60A56}"/>
              </a:ext>
            </a:extLst>
          </p:cNvPr>
          <p:cNvSpPr txBox="1"/>
          <p:nvPr/>
        </p:nvSpPr>
        <p:spPr>
          <a:xfrm>
            <a:off x="940436" y="15125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Evaluated Methods</a:t>
            </a:r>
          </a:p>
        </p:txBody>
      </p:sp>
    </p:spTree>
    <p:extLst>
      <p:ext uri="{BB962C8B-B14F-4D97-AF65-F5344CB8AC3E}">
        <p14:creationId xmlns:p14="http://schemas.microsoft.com/office/powerpoint/2010/main" val="18058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28309-9EAD-FA4A-B4B2-E2AFFB554294}"/>
              </a:ext>
            </a:extLst>
          </p:cNvPr>
          <p:cNvSpPr txBox="1"/>
          <p:nvPr/>
        </p:nvSpPr>
        <p:spPr>
          <a:xfrm>
            <a:off x="3233415" y="970689"/>
            <a:ext cx="14734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8C05-4544-FB4F-A4A3-E9814421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59" y="1607928"/>
            <a:ext cx="5592851" cy="39150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96F09D-6E86-DE41-92D9-FDCE834D8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51291"/>
              </p:ext>
            </p:extLst>
          </p:nvPr>
        </p:nvGraphicFramePr>
        <p:xfrm>
          <a:off x="146475" y="1059132"/>
          <a:ext cx="3030776" cy="446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87">
                  <a:extLst>
                    <a:ext uri="{9D8B030D-6E8A-4147-A177-3AD203B41FA5}">
                      <a16:colId xmlns:a16="http://schemas.microsoft.com/office/drawing/2014/main" val="3541870911"/>
                    </a:ext>
                  </a:extLst>
                </a:gridCol>
                <a:gridCol w="781292">
                  <a:extLst>
                    <a:ext uri="{9D8B030D-6E8A-4147-A177-3AD203B41FA5}">
                      <a16:colId xmlns:a16="http://schemas.microsoft.com/office/drawing/2014/main" val="50501805"/>
                    </a:ext>
                  </a:extLst>
                </a:gridCol>
                <a:gridCol w="1692797">
                  <a:extLst>
                    <a:ext uri="{9D8B030D-6E8A-4147-A177-3AD203B41FA5}">
                      <a16:colId xmlns:a16="http://schemas.microsoft.com/office/drawing/2014/main" val="1724318368"/>
                    </a:ext>
                  </a:extLst>
                </a:gridCol>
              </a:tblGrid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Acronym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986148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akiec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Actinic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11629043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bcc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Basal Cell Carcinoma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421192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bkl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Benign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4129838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Dermatofibroma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34582284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263965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Melanocytic Nevus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4884931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Vascular Lesion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264548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971C55-E660-6141-AA66-4EBAC12DA9C9}"/>
              </a:ext>
            </a:extLst>
          </p:cNvPr>
          <p:cNvSpPr txBox="1"/>
          <p:nvPr/>
        </p:nvSpPr>
        <p:spPr>
          <a:xfrm>
            <a:off x="3218836" y="553138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Gill Sans MT" panose="020B0502020104020203" pitchFamily="34" charset="77"/>
              </a:rPr>
              <a:t>ISIC Dataset – HAM 10000</a:t>
            </a:r>
          </a:p>
        </p:txBody>
      </p:sp>
    </p:spTree>
    <p:extLst>
      <p:ext uri="{BB962C8B-B14F-4D97-AF65-F5344CB8AC3E}">
        <p14:creationId xmlns:p14="http://schemas.microsoft.com/office/powerpoint/2010/main" val="262650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73642-D167-A844-8B44-9FB3BD16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1" y="1522675"/>
            <a:ext cx="7449963" cy="4478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84B9-AABA-8C44-A127-CE7C61DB23B3}"/>
              </a:ext>
            </a:extLst>
          </p:cNvPr>
          <p:cNvSpPr txBox="1"/>
          <p:nvPr/>
        </p:nvSpPr>
        <p:spPr>
          <a:xfrm>
            <a:off x="785021" y="1141244"/>
            <a:ext cx="629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Number of images for training, validation and testing of each class</a:t>
            </a:r>
            <a:endParaRPr lang="en-CL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0DF846-23E1-B541-837A-FC1B5A724313}"/>
              </a:ext>
            </a:extLst>
          </p:cNvPr>
          <p:cNvGrpSpPr/>
          <p:nvPr/>
        </p:nvGrpSpPr>
        <p:grpSpPr>
          <a:xfrm>
            <a:off x="1807800" y="2392324"/>
            <a:ext cx="6586393" cy="3430370"/>
            <a:chOff x="2611567" y="2046765"/>
            <a:chExt cx="8781857" cy="45738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ECC151-7E75-3243-B096-3A5CA5BB40F0}"/>
                </a:ext>
              </a:extLst>
            </p:cNvPr>
            <p:cNvSpPr/>
            <p:nvPr/>
          </p:nvSpPr>
          <p:spPr>
            <a:xfrm>
              <a:off x="2720021" y="2404272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DBE91-9489-B147-8F88-287DD9A450D3}"/>
                </a:ext>
              </a:extLst>
            </p:cNvPr>
            <p:cNvSpPr/>
            <p:nvPr/>
          </p:nvSpPr>
          <p:spPr>
            <a:xfrm>
              <a:off x="2613882" y="3633911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790AB2-66DF-004D-8A3E-C81F2A7D6D2C}"/>
                </a:ext>
              </a:extLst>
            </p:cNvPr>
            <p:cNvSpPr/>
            <p:nvPr/>
          </p:nvSpPr>
          <p:spPr>
            <a:xfrm>
              <a:off x="2611567" y="4863550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E7516-63D2-2645-8E83-D15C77F30830}"/>
                </a:ext>
              </a:extLst>
            </p:cNvPr>
            <p:cNvSpPr/>
            <p:nvPr/>
          </p:nvSpPr>
          <p:spPr>
            <a:xfrm>
              <a:off x="2703007" y="5970767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C738A9-9BCB-534A-805E-CBF70C1CB796}"/>
                </a:ext>
              </a:extLst>
            </p:cNvPr>
            <p:cNvSpPr/>
            <p:nvPr/>
          </p:nvSpPr>
          <p:spPr>
            <a:xfrm>
              <a:off x="2720021" y="204676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5833A1-2F63-D24F-BA2C-956853AB7B90}"/>
                </a:ext>
              </a:extLst>
            </p:cNvPr>
            <p:cNvSpPr/>
            <p:nvPr/>
          </p:nvSpPr>
          <p:spPr>
            <a:xfrm>
              <a:off x="2720021" y="317007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DBA565-F2A0-754A-9799-14DF7029000E}"/>
                </a:ext>
              </a:extLst>
            </p:cNvPr>
            <p:cNvSpPr/>
            <p:nvPr/>
          </p:nvSpPr>
          <p:spPr>
            <a:xfrm>
              <a:off x="2720021" y="447742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CA25A-2113-CF42-9BE3-98F928F11D9D}"/>
                </a:ext>
              </a:extLst>
            </p:cNvPr>
            <p:cNvSpPr/>
            <p:nvPr/>
          </p:nvSpPr>
          <p:spPr>
            <a:xfrm>
              <a:off x="2742056" y="564585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3805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CE2D4-4AEF-9640-9516-4BF260A1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857250"/>
            <a:ext cx="7488524" cy="8758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99F56-4A9C-6845-A26B-33605D06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47"/>
          <a:stretch/>
        </p:blipFill>
        <p:spPr>
          <a:xfrm>
            <a:off x="1591815" y="857250"/>
            <a:ext cx="7488524" cy="460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E1182E-C4F8-9543-A210-CBA2B0FEC243}"/>
              </a:ext>
            </a:extLst>
          </p:cNvPr>
          <p:cNvSpPr/>
          <p:nvPr/>
        </p:nvSpPr>
        <p:spPr>
          <a:xfrm>
            <a:off x="1354238" y="5770704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4C162-5CF2-B943-B888-932634EDEE9E}"/>
              </a:ext>
            </a:extLst>
          </p:cNvPr>
          <p:cNvSpPr txBox="1"/>
          <p:nvPr/>
        </p:nvSpPr>
        <p:spPr>
          <a:xfrm>
            <a:off x="37853" y="1241811"/>
            <a:ext cx="131638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Results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for the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50 models</a:t>
            </a:r>
            <a:endParaRPr lang="en-CL" sz="21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9ED54B-1BFA-7242-B30B-EDD728B25208}"/>
              </a:ext>
            </a:extLst>
          </p:cNvPr>
          <p:cNvSpPr/>
          <p:nvPr/>
        </p:nvSpPr>
        <p:spPr>
          <a:xfrm>
            <a:off x="1655475" y="2807855"/>
            <a:ext cx="7424864" cy="1769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6C115-1CCE-D944-8AB7-1F91551C75F3}"/>
              </a:ext>
            </a:extLst>
          </p:cNvPr>
          <p:cNvSpPr/>
          <p:nvPr/>
        </p:nvSpPr>
        <p:spPr>
          <a:xfrm>
            <a:off x="7058356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8A841-26C8-8047-9990-476FB7B412CB}"/>
              </a:ext>
            </a:extLst>
          </p:cNvPr>
          <p:cNvSpPr/>
          <p:nvPr/>
        </p:nvSpPr>
        <p:spPr>
          <a:xfrm>
            <a:off x="3854238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F9129-C4B7-256B-1FF6-25EF6FD1787D}"/>
              </a:ext>
            </a:extLst>
          </p:cNvPr>
          <p:cNvSpPr/>
          <p:nvPr/>
        </p:nvSpPr>
        <p:spPr>
          <a:xfrm>
            <a:off x="1287684" y="-283330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2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0.00026 -0.865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7B88E5-B95D-4B4B-90D3-6DE7AA5D1178}"/>
              </a:ext>
            </a:extLst>
          </p:cNvPr>
          <p:cNvGrpSpPr/>
          <p:nvPr/>
        </p:nvGrpSpPr>
        <p:grpSpPr>
          <a:xfrm>
            <a:off x="1162086" y="2104993"/>
            <a:ext cx="615931" cy="81000"/>
            <a:chOff x="1549448" y="1663657"/>
            <a:chExt cx="821241" cy="10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658655-E159-F17B-6AFA-55646ABC0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448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CECEE9-C3BD-60FF-FC02-5F81A947A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2690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7DA6B4-E409-604E-BE25-1103F51CD82A}"/>
              </a:ext>
            </a:extLst>
          </p:cNvPr>
          <p:cNvSpPr/>
          <p:nvPr/>
        </p:nvSpPr>
        <p:spPr>
          <a:xfrm>
            <a:off x="4810711" y="1764637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66449-3503-1F4A-8AFE-023B9742D0A9}"/>
              </a:ext>
            </a:extLst>
          </p:cNvPr>
          <p:cNvSpPr/>
          <p:nvPr/>
        </p:nvSpPr>
        <p:spPr>
          <a:xfrm>
            <a:off x="4893828" y="2515921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94461D-E4C8-DF4D-A621-04FB383951D6}"/>
              </a:ext>
            </a:extLst>
          </p:cNvPr>
          <p:cNvSpPr/>
          <p:nvPr/>
        </p:nvSpPr>
        <p:spPr>
          <a:xfrm>
            <a:off x="4880146" y="3269768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0AC175-22A4-0C4D-BBB3-0AB7148F60B8}"/>
              </a:ext>
            </a:extLst>
          </p:cNvPr>
          <p:cNvSpPr/>
          <p:nvPr/>
        </p:nvSpPr>
        <p:spPr>
          <a:xfrm>
            <a:off x="4880145" y="4020240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5F5BF8-81F3-C44D-8C79-5956420C2278}"/>
              </a:ext>
            </a:extLst>
          </p:cNvPr>
          <p:cNvSpPr txBox="1"/>
          <p:nvPr/>
        </p:nvSpPr>
        <p:spPr>
          <a:xfrm>
            <a:off x="473377" y="1048899"/>
            <a:ext cx="579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Confusion Matrix for Best Model (</a:t>
            </a:r>
            <a:r>
              <a:rPr lang="en-US" sz="21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ViT</a:t>
            </a:r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5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658655-E159-F17B-6AFA-55646ABC044E}"/>
              </a:ext>
            </a:extLst>
          </p:cNvPr>
          <p:cNvSpPr>
            <a:spLocks noChangeAspect="1"/>
          </p:cNvSpPr>
          <p:nvPr/>
        </p:nvSpPr>
        <p:spPr>
          <a:xfrm>
            <a:off x="1162087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CECEE9-C3BD-60FF-FC02-5F81A947AF02}"/>
              </a:ext>
            </a:extLst>
          </p:cNvPr>
          <p:cNvSpPr>
            <a:spLocks noChangeAspect="1"/>
          </p:cNvSpPr>
          <p:nvPr/>
        </p:nvSpPr>
        <p:spPr>
          <a:xfrm>
            <a:off x="1697018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8238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4A8EA12-B590-BEB2-34BE-5BE0EAD2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56" y="1594395"/>
            <a:ext cx="4891414" cy="40369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CC891-DF1D-ACC8-FA0B-B4EEF530600E}"/>
              </a:ext>
            </a:extLst>
          </p:cNvPr>
          <p:cNvSpPr/>
          <p:nvPr/>
        </p:nvSpPr>
        <p:spPr>
          <a:xfrm>
            <a:off x="567427" y="1409569"/>
            <a:ext cx="1171937" cy="4791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EE6E51-B029-F0E0-91F3-18DB7953CC6E}"/>
              </a:ext>
            </a:extLst>
          </p:cNvPr>
          <p:cNvGraphicFramePr>
            <a:graphicFrameLocks noGrp="1"/>
          </p:cNvGraphicFramePr>
          <p:nvPr/>
        </p:nvGraphicFramePr>
        <p:xfrm>
          <a:off x="6864733" y="1682843"/>
          <a:ext cx="538218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218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615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65D80B-FF52-D8E6-8917-07F5C5B99578}"/>
              </a:ext>
            </a:extLst>
          </p:cNvPr>
          <p:cNvGraphicFramePr>
            <a:graphicFrameLocks noGrp="1"/>
          </p:cNvGraphicFramePr>
          <p:nvPr/>
        </p:nvGraphicFramePr>
        <p:xfrm>
          <a:off x="6402621" y="1708885"/>
          <a:ext cx="442614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614">
                  <a:extLst>
                    <a:ext uri="{9D8B030D-6E8A-4147-A177-3AD203B41FA5}">
                      <a16:colId xmlns:a16="http://schemas.microsoft.com/office/drawing/2014/main" val="1755583342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0.6286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9826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651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0.7095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60068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0.7524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30740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0.7619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426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93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0.7762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431879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7173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0.7476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376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0.7905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378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0.8158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0489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0.7524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405355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0.8429</a:t>
                      </a:r>
                      <a:endParaRPr lang="en-AU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7372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226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3440FB0-3F2D-B3E0-8C5D-929F884C11B0}"/>
              </a:ext>
            </a:extLst>
          </p:cNvPr>
          <p:cNvSpPr/>
          <p:nvPr/>
        </p:nvSpPr>
        <p:spPr>
          <a:xfrm>
            <a:off x="1121703" y="1643650"/>
            <a:ext cx="1171937" cy="365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27F7FF-A7B5-F7F8-C89A-66900300A69E}"/>
              </a:ext>
            </a:extLst>
          </p:cNvPr>
          <p:cNvGraphicFramePr>
            <a:graphicFrameLocks noGrp="1"/>
          </p:cNvGraphicFramePr>
          <p:nvPr/>
        </p:nvGraphicFramePr>
        <p:xfrm>
          <a:off x="1086319" y="1752293"/>
          <a:ext cx="1211605" cy="3533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605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ResNeXt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SqueezeNet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ShuffleNet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ARLNET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84703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ConvNeXt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60CD6A-2ECB-564E-93C6-72B73661CAEE}"/>
              </a:ext>
            </a:extLst>
          </p:cNvPr>
          <p:cNvSpPr txBox="1"/>
          <p:nvPr/>
        </p:nvSpPr>
        <p:spPr>
          <a:xfrm>
            <a:off x="30098" y="927857"/>
            <a:ext cx="69865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Accuracy on testing subset for each architecture</a:t>
            </a:r>
            <a:endParaRPr lang="en-CL" sz="27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B9393A-59D0-9742-AF71-B82AB4F28A7B}"/>
              </a:ext>
            </a:extLst>
          </p:cNvPr>
          <p:cNvSpPr/>
          <p:nvPr/>
        </p:nvSpPr>
        <p:spPr>
          <a:xfrm>
            <a:off x="1653663" y="4833782"/>
            <a:ext cx="5749288" cy="2378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D0722-A4D0-AE5F-69CF-E65AA643D56B}"/>
              </a:ext>
            </a:extLst>
          </p:cNvPr>
          <p:cNvCxnSpPr>
            <a:cxnSpLocks/>
          </p:cNvCxnSpPr>
          <p:nvPr/>
        </p:nvCxnSpPr>
        <p:spPr>
          <a:xfrm>
            <a:off x="5422392" y="1786399"/>
            <a:ext cx="980229" cy="3512680"/>
          </a:xfrm>
          <a:prstGeom prst="line">
            <a:avLst/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FC1195-B0F7-0D67-6C98-06A333B792C3}"/>
              </a:ext>
            </a:extLst>
          </p:cNvPr>
          <p:cNvCxnSpPr>
            <a:cxnSpLocks/>
          </p:cNvCxnSpPr>
          <p:nvPr/>
        </p:nvCxnSpPr>
        <p:spPr>
          <a:xfrm flipV="1">
            <a:off x="301332" y="2624174"/>
            <a:ext cx="238024" cy="12697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182E0-8049-2A24-2BE5-CEA2E6C02783}"/>
              </a:ext>
            </a:extLst>
          </p:cNvPr>
          <p:cNvGrpSpPr/>
          <p:nvPr/>
        </p:nvGrpSpPr>
        <p:grpSpPr>
          <a:xfrm>
            <a:off x="118356" y="3353003"/>
            <a:ext cx="708667" cy="654356"/>
            <a:chOff x="497445" y="3153497"/>
            <a:chExt cx="944889" cy="872474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4AA732B-786C-FEA7-C0B9-1F35A2EEA98F}"/>
                </a:ext>
              </a:extLst>
            </p:cNvPr>
            <p:cNvSpPr/>
            <p:nvPr/>
          </p:nvSpPr>
          <p:spPr>
            <a:xfrm rot="1495392">
              <a:off x="497445" y="3393337"/>
              <a:ext cx="615882" cy="632634"/>
            </a:xfrm>
            <a:prstGeom prst="arc">
              <a:avLst>
                <a:gd name="adj1" fmla="val 1499312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91B5D8-D96C-8839-9B0A-2FC7F398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2934" y="3153497"/>
              <a:ext cx="279400" cy="2159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4CF09D-3791-02AA-A43F-B214FACE2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76" y="2613015"/>
            <a:ext cx="314325" cy="2190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15A7F7-6B28-C62E-014E-5F97901D0DAD}"/>
              </a:ext>
            </a:extLst>
          </p:cNvPr>
          <p:cNvSpPr/>
          <p:nvPr/>
        </p:nvSpPr>
        <p:spPr>
          <a:xfrm>
            <a:off x="386096" y="5539678"/>
            <a:ext cx="8000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different, the angle between them is large and the SCORE decreases significantly.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F331A6-6FD4-B94F-D596-429278B625B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4A0813-289C-8A46-2C5C-D94CCB325E4D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AA2BDAD-112D-854D-4025-39A582164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395" y="3999078"/>
            <a:ext cx="201106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2230</TotalTime>
  <Words>2705</Words>
  <Application>Microsoft Macintosh PowerPoint</Application>
  <PresentationFormat>On-screen Show (4:3)</PresentationFormat>
  <Paragraphs>743</Paragraphs>
  <Slides>88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Consolas</vt:lpstr>
      <vt:lpstr>Gill Sans MT</vt:lpstr>
      <vt:lpstr>Monaco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Transformers</vt:lpstr>
      <vt:lpstr>Transformers</vt:lpstr>
      <vt:lpstr>Embeddings</vt:lpstr>
      <vt:lpstr>Embeddings</vt:lpstr>
      <vt:lpstr>Embeddings</vt:lpstr>
      <vt:lpstr>Embeddings</vt:lpstr>
      <vt:lpstr>Embeddings in NLP</vt:lpstr>
      <vt:lpstr>Embeddings in NLP</vt:lpstr>
      <vt:lpstr>Transformers</vt:lpstr>
      <vt:lpstr>Positional Encoding (PE)</vt:lpstr>
      <vt:lpstr>Positional Encoding</vt:lpstr>
      <vt:lpstr>Positional Encoding</vt:lpstr>
      <vt:lpstr>Positional Encoding</vt:lpstr>
      <vt:lpstr>Transformers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Transformers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Query, Key and Value</vt:lpstr>
      <vt:lpstr>Transformers</vt:lpstr>
      <vt:lpstr>Layer Normalization</vt:lpstr>
      <vt:lpstr>Transformers</vt:lpstr>
      <vt:lpstr>Masked Multi-Head Attention</vt:lpstr>
      <vt:lpstr>The Whole Model (for translation)</vt:lpstr>
      <vt:lpstr>Training</vt:lpstr>
      <vt:lpstr>Testing</vt:lpstr>
      <vt:lpstr>Testing</vt:lpstr>
      <vt:lpstr>Testing</vt:lpstr>
      <vt:lpstr>Testing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54</cp:revision>
  <dcterms:created xsi:type="dcterms:W3CDTF">2020-06-03T16:36:13Z</dcterms:created>
  <dcterms:modified xsi:type="dcterms:W3CDTF">2024-11-12T13:53:36Z</dcterms:modified>
</cp:coreProperties>
</file>